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9" r:id="rId5"/>
    <p:sldId id="311" r:id="rId6"/>
    <p:sldId id="314" r:id="rId7"/>
    <p:sldId id="367" r:id="rId8"/>
    <p:sldId id="368" r:id="rId9"/>
    <p:sldId id="366" r:id="rId10"/>
    <p:sldId id="340" r:id="rId11"/>
    <p:sldId id="364" r:id="rId12"/>
    <p:sldId id="365" r:id="rId13"/>
    <p:sldId id="320"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31" r:id="rId28"/>
    <p:sldId id="261" r:id="rId29"/>
    <p:sldId id="344" r:id="rId30"/>
    <p:sldId id="362"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83079" autoAdjust="0"/>
  </p:normalViewPr>
  <p:slideViewPr>
    <p:cSldViewPr snapToGrid="0" snapToObjects="1">
      <p:cViewPr varScale="1">
        <p:scale>
          <a:sx n="60" d="100"/>
          <a:sy n="60" d="100"/>
        </p:scale>
        <p:origin x="1206" y="60"/>
      </p:cViewPr>
      <p:guideLst/>
    </p:cSldViewPr>
  </p:slideViewPr>
  <p:notesTextViewPr>
    <p:cViewPr>
      <p:scale>
        <a:sx n="1" d="1"/>
        <a:sy n="1" d="1"/>
      </p:scale>
      <p:origin x="0" y="-24"/>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57.png"/><Relationship Id="rId7" Type="http://schemas.openxmlformats.org/officeDocument/2006/relationships/image" Target="../media/image69.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58.svg"/></Relationships>
</file>

<file path=ppt/diagrams/_rels/data1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image" Target="../media/image76.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72.svg"/><Relationship Id="rId11" Type="http://schemas.openxmlformats.org/officeDocument/2006/relationships/image" Target="../media/image75.png"/><Relationship Id="rId5" Type="http://schemas.openxmlformats.org/officeDocument/2006/relationships/image" Target="../media/image71.png"/><Relationship Id="rId10" Type="http://schemas.openxmlformats.org/officeDocument/2006/relationships/image" Target="../media/image74.svg"/><Relationship Id="rId4" Type="http://schemas.openxmlformats.org/officeDocument/2006/relationships/image" Target="../media/image64.svg"/><Relationship Id="rId9" Type="http://schemas.openxmlformats.org/officeDocument/2006/relationships/image" Target="../media/image73.png"/></Relationships>
</file>

<file path=ppt/diagrams/_rels/data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78.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8" Type="http://schemas.openxmlformats.org/officeDocument/2006/relationships/hyperlink" Target="https://azure.microsoft.com/en-us/services/application-gateway/" TargetMode="External"/><Relationship Id="rId13" Type="http://schemas.openxmlformats.org/officeDocument/2006/relationships/hyperlink" Target="https://azure.microsoft.com/en-us/services/frontdoor/" TargetMode="External"/><Relationship Id="rId3" Type="http://schemas.openxmlformats.org/officeDocument/2006/relationships/hyperlink" Target="https://azure.microsoft.com/en-us/services/dns/" TargetMode="External"/><Relationship Id="rId7" Type="http://schemas.openxmlformats.org/officeDocument/2006/relationships/hyperlink" Target="https://azure.microsoft.com/en-us/services/vpn-gateway/" TargetMode="External"/><Relationship Id="rId12" Type="http://schemas.openxmlformats.org/officeDocument/2006/relationships/hyperlink" Target="https://azure.microsoft.com/en-us/services/virtual-wan/" TargetMode="External"/><Relationship Id="rId2" Type="http://schemas.openxmlformats.org/officeDocument/2006/relationships/hyperlink" Target="https://azure.microsoft.com/en-us/services/expressroute/" TargetMode="External"/><Relationship Id="rId1" Type="http://schemas.openxmlformats.org/officeDocument/2006/relationships/hyperlink" Target="https://azure.microsoft.com/en-us/services/cdn/" TargetMode="External"/><Relationship Id="rId6" Type="http://schemas.openxmlformats.org/officeDocument/2006/relationships/hyperlink" Target="https://azure.microsoft.com/en-us/services/load-balancer/" TargetMode="External"/><Relationship Id="rId11" Type="http://schemas.openxmlformats.org/officeDocument/2006/relationships/hyperlink" Target="https://azure.microsoft.com/en-us/services/azure-firewall/" TargetMode="External"/><Relationship Id="rId5" Type="http://schemas.openxmlformats.org/officeDocument/2006/relationships/hyperlink" Target="https://azure.microsoft.com/en-us/services/traffic-manager/" TargetMode="External"/><Relationship Id="rId10" Type="http://schemas.openxmlformats.org/officeDocument/2006/relationships/hyperlink" Target="https://azure.microsoft.com/en-us/services/network-watcher/" TargetMode="External"/><Relationship Id="rId4" Type="http://schemas.openxmlformats.org/officeDocument/2006/relationships/hyperlink" Target="https://azure.microsoft.com/en-us/services/virtual-network/" TargetMode="External"/><Relationship Id="rId9" Type="http://schemas.openxmlformats.org/officeDocument/2006/relationships/hyperlink" Target="https://azure.microsoft.com/en-us/services/ddos-protection/" TargetMode="External"/></Relationships>
</file>

<file path=ppt/diagrams/_rels/data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ata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ata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57.png"/><Relationship Id="rId7" Type="http://schemas.openxmlformats.org/officeDocument/2006/relationships/image" Target="../media/image69.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58.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image" Target="../media/image76.svg"/><Relationship Id="rId2" Type="http://schemas.openxmlformats.org/officeDocument/2006/relationships/image" Target="../media/image48.svg"/><Relationship Id="rId1" Type="http://schemas.openxmlformats.org/officeDocument/2006/relationships/image" Target="../media/image47.png"/><Relationship Id="rId6" Type="http://schemas.openxmlformats.org/officeDocument/2006/relationships/image" Target="../media/image72.svg"/><Relationship Id="rId11" Type="http://schemas.openxmlformats.org/officeDocument/2006/relationships/image" Target="../media/image75.png"/><Relationship Id="rId5" Type="http://schemas.openxmlformats.org/officeDocument/2006/relationships/image" Target="../media/image71.png"/><Relationship Id="rId10" Type="http://schemas.openxmlformats.org/officeDocument/2006/relationships/image" Target="../media/image74.svg"/><Relationship Id="rId4" Type="http://schemas.openxmlformats.org/officeDocument/2006/relationships/image" Target="../media/image64.svg"/><Relationship Id="rId9" Type="http://schemas.openxmlformats.org/officeDocument/2006/relationships/image" Target="../media/image73.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7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8" Type="http://schemas.openxmlformats.org/officeDocument/2006/relationships/hyperlink" Target="https://azure.microsoft.com/en-us/services/application-gateway/" TargetMode="External"/><Relationship Id="rId13" Type="http://schemas.openxmlformats.org/officeDocument/2006/relationships/hyperlink" Target="https://azure.microsoft.com/en-us/services/frontdoor/" TargetMode="External"/><Relationship Id="rId3" Type="http://schemas.openxmlformats.org/officeDocument/2006/relationships/hyperlink" Target="https://azure.microsoft.com/en-us/services/dns/" TargetMode="External"/><Relationship Id="rId7" Type="http://schemas.openxmlformats.org/officeDocument/2006/relationships/hyperlink" Target="https://azure.microsoft.com/en-us/services/vpn-gateway/" TargetMode="External"/><Relationship Id="rId12" Type="http://schemas.openxmlformats.org/officeDocument/2006/relationships/hyperlink" Target="https://azure.microsoft.com/en-us/services/virtual-wan/" TargetMode="External"/><Relationship Id="rId2" Type="http://schemas.openxmlformats.org/officeDocument/2006/relationships/hyperlink" Target="https://azure.microsoft.com/en-us/services/expressroute/" TargetMode="External"/><Relationship Id="rId1" Type="http://schemas.openxmlformats.org/officeDocument/2006/relationships/hyperlink" Target="https://azure.microsoft.com/en-us/services/cdn/" TargetMode="External"/><Relationship Id="rId6" Type="http://schemas.openxmlformats.org/officeDocument/2006/relationships/hyperlink" Target="https://azure.microsoft.com/en-us/services/load-balancer/" TargetMode="External"/><Relationship Id="rId11" Type="http://schemas.openxmlformats.org/officeDocument/2006/relationships/hyperlink" Target="https://azure.microsoft.com/en-us/services/azure-firewall/" TargetMode="External"/><Relationship Id="rId5" Type="http://schemas.openxmlformats.org/officeDocument/2006/relationships/hyperlink" Target="https://azure.microsoft.com/en-us/services/traffic-manager/" TargetMode="External"/><Relationship Id="rId10" Type="http://schemas.openxmlformats.org/officeDocument/2006/relationships/hyperlink" Target="https://azure.microsoft.com/en-us/services/network-watcher/" TargetMode="External"/><Relationship Id="rId4" Type="http://schemas.openxmlformats.org/officeDocument/2006/relationships/hyperlink" Target="https://azure.microsoft.com/en-us/services/virtual-network/" TargetMode="External"/><Relationship Id="rId9" Type="http://schemas.openxmlformats.org/officeDocument/2006/relationships/hyperlink" Target="https://azure.microsoft.com/en-us/services/ddos-protection/" TargetMode="External"/></Relationships>
</file>

<file path=ppt/diagrams/_rels/drawing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diagrams/_rels/drawing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diagrams/_rels/drawing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C6D86-45A9-49D0-A759-26FA45258ACE}"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2FAC138F-44CF-4D66-8B6A-741AC1FF7C53}">
      <dgm:prSet/>
      <dgm:spPr/>
      <dgm:t>
        <a:bodyPr/>
        <a:lstStyle/>
        <a:p>
          <a:pPr>
            <a:lnSpc>
              <a:spcPct val="100000"/>
            </a:lnSpc>
          </a:pPr>
          <a:r>
            <a:rPr lang="en-US"/>
            <a:t>Enables resources to communicate with other resources, the internet, and on-premises networks</a:t>
          </a:r>
          <a:endParaRPr lang="en-US" dirty="0"/>
        </a:p>
      </dgm:t>
    </dgm:pt>
    <dgm:pt modelId="{B801E87F-2193-434E-B275-BEF9BA748E6B}" type="parTrans" cxnId="{49E0D2C4-E68E-4B92-B9FF-EFAC7164FE1F}">
      <dgm:prSet/>
      <dgm:spPr/>
      <dgm:t>
        <a:bodyPr/>
        <a:lstStyle/>
        <a:p>
          <a:endParaRPr lang="en-US"/>
        </a:p>
      </dgm:t>
    </dgm:pt>
    <dgm:pt modelId="{54613DA4-8C1B-457B-9315-DBF18C4E4A0A}" type="sibTrans" cxnId="{49E0D2C4-E68E-4B92-B9FF-EFAC7164FE1F}">
      <dgm:prSet/>
      <dgm:spPr/>
      <dgm:t>
        <a:bodyPr/>
        <a:lstStyle/>
        <a:p>
          <a:endParaRPr lang="en-US"/>
        </a:p>
      </dgm:t>
    </dgm:pt>
    <dgm:pt modelId="{BB2687FA-B1EF-49E3-8403-A4B9ED870270}">
      <dgm:prSet/>
      <dgm:spPr/>
      <dgm:t>
        <a:bodyPr/>
        <a:lstStyle/>
        <a:p>
          <a:pPr>
            <a:lnSpc>
              <a:spcPct val="100000"/>
            </a:lnSpc>
          </a:pPr>
          <a:r>
            <a:rPr lang="en-US"/>
            <a:t>Scoped to a single region by default or multiple using Virtual Network Peering.</a:t>
          </a:r>
          <a:endParaRPr lang="en-US" dirty="0"/>
        </a:p>
      </dgm:t>
    </dgm:pt>
    <dgm:pt modelId="{F7A8722A-25D2-4219-BC30-A452CF8A8AC8}" type="parTrans" cxnId="{EB32FA4B-A09D-4467-BF53-CF9ED6892667}">
      <dgm:prSet/>
      <dgm:spPr/>
      <dgm:t>
        <a:bodyPr/>
        <a:lstStyle/>
        <a:p>
          <a:endParaRPr lang="en-US"/>
        </a:p>
      </dgm:t>
    </dgm:pt>
    <dgm:pt modelId="{E614E47D-CF16-4D3A-9871-E52FC53FB157}" type="sibTrans" cxnId="{EB32FA4B-A09D-4467-BF53-CF9ED6892667}">
      <dgm:prSet/>
      <dgm:spPr/>
      <dgm:t>
        <a:bodyPr/>
        <a:lstStyle/>
        <a:p>
          <a:endParaRPr lang="en-US"/>
        </a:p>
      </dgm:t>
    </dgm:pt>
    <dgm:pt modelId="{375751CC-CDDC-4AF8-81BA-A524CB1B1905}" type="pres">
      <dgm:prSet presAssocID="{324C6D86-45A9-49D0-A759-26FA45258ACE}" presName="hierChild1" presStyleCnt="0">
        <dgm:presLayoutVars>
          <dgm:chPref val="1"/>
          <dgm:dir/>
          <dgm:animOne val="branch"/>
          <dgm:animLvl val="lvl"/>
          <dgm:resizeHandles/>
        </dgm:presLayoutVars>
      </dgm:prSet>
      <dgm:spPr/>
    </dgm:pt>
    <dgm:pt modelId="{2BBA53E5-3370-4528-B72F-4EAE5C56EA34}" type="pres">
      <dgm:prSet presAssocID="{2FAC138F-44CF-4D66-8B6A-741AC1FF7C53}" presName="hierRoot1" presStyleCnt="0"/>
      <dgm:spPr/>
    </dgm:pt>
    <dgm:pt modelId="{AA9CA743-6348-4F72-ADB0-C2BEAB568455}" type="pres">
      <dgm:prSet presAssocID="{2FAC138F-44CF-4D66-8B6A-741AC1FF7C53}" presName="composite" presStyleCnt="0"/>
      <dgm:spPr/>
    </dgm:pt>
    <dgm:pt modelId="{AB51D98A-31B6-40CB-8D26-E939BCF6B627}" type="pres">
      <dgm:prSet presAssocID="{2FAC138F-44CF-4D66-8B6A-741AC1FF7C53}" presName="background" presStyleLbl="node0" presStyleIdx="0" presStyleCnt="2"/>
      <dgm:spPr/>
    </dgm:pt>
    <dgm:pt modelId="{9252C94D-14BA-4CDB-B943-20B4F1BE6114}" type="pres">
      <dgm:prSet presAssocID="{2FAC138F-44CF-4D66-8B6A-741AC1FF7C53}" presName="text" presStyleLbl="fgAcc0" presStyleIdx="0" presStyleCnt="2">
        <dgm:presLayoutVars>
          <dgm:chPref val="3"/>
        </dgm:presLayoutVars>
      </dgm:prSet>
      <dgm:spPr/>
    </dgm:pt>
    <dgm:pt modelId="{5CBA4908-DBF5-4638-9901-E5AB0CC1C72A}" type="pres">
      <dgm:prSet presAssocID="{2FAC138F-44CF-4D66-8B6A-741AC1FF7C53}" presName="hierChild2" presStyleCnt="0"/>
      <dgm:spPr/>
    </dgm:pt>
    <dgm:pt modelId="{AF83A6F8-2DF5-4404-8C52-A24797AE1683}" type="pres">
      <dgm:prSet presAssocID="{BB2687FA-B1EF-49E3-8403-A4B9ED870270}" presName="hierRoot1" presStyleCnt="0"/>
      <dgm:spPr/>
    </dgm:pt>
    <dgm:pt modelId="{A2366089-186C-43F3-885B-6E16D90522B5}" type="pres">
      <dgm:prSet presAssocID="{BB2687FA-B1EF-49E3-8403-A4B9ED870270}" presName="composite" presStyleCnt="0"/>
      <dgm:spPr/>
    </dgm:pt>
    <dgm:pt modelId="{3CCB0F08-EC90-4C26-A629-AFC33A4E68B0}" type="pres">
      <dgm:prSet presAssocID="{BB2687FA-B1EF-49E3-8403-A4B9ED870270}" presName="background" presStyleLbl="node0" presStyleIdx="1" presStyleCnt="2"/>
      <dgm:spPr/>
    </dgm:pt>
    <dgm:pt modelId="{3B2FBEA2-E5E4-4A22-9612-BD52C40B1668}" type="pres">
      <dgm:prSet presAssocID="{BB2687FA-B1EF-49E3-8403-A4B9ED870270}" presName="text" presStyleLbl="fgAcc0" presStyleIdx="1" presStyleCnt="2">
        <dgm:presLayoutVars>
          <dgm:chPref val="3"/>
        </dgm:presLayoutVars>
      </dgm:prSet>
      <dgm:spPr/>
    </dgm:pt>
    <dgm:pt modelId="{D45E80BB-3189-4E3B-AC86-6EB703FB85C5}" type="pres">
      <dgm:prSet presAssocID="{BB2687FA-B1EF-49E3-8403-A4B9ED870270}" presName="hierChild2" presStyleCnt="0"/>
      <dgm:spPr/>
    </dgm:pt>
  </dgm:ptLst>
  <dgm:cxnLst>
    <dgm:cxn modelId="{B8584901-3323-48B7-B6B5-68C4E0D53972}" type="presOf" srcId="{BB2687FA-B1EF-49E3-8403-A4B9ED870270}" destId="{3B2FBEA2-E5E4-4A22-9612-BD52C40B1668}" srcOrd="0" destOrd="0" presId="urn:microsoft.com/office/officeart/2005/8/layout/hierarchy1"/>
    <dgm:cxn modelId="{95406B1B-FC0A-4B11-92B9-7B9854859687}" type="presOf" srcId="{324C6D86-45A9-49D0-A759-26FA45258ACE}" destId="{375751CC-CDDC-4AF8-81BA-A524CB1B1905}" srcOrd="0" destOrd="0" presId="urn:microsoft.com/office/officeart/2005/8/layout/hierarchy1"/>
    <dgm:cxn modelId="{EB32FA4B-A09D-4467-BF53-CF9ED6892667}" srcId="{324C6D86-45A9-49D0-A759-26FA45258ACE}" destId="{BB2687FA-B1EF-49E3-8403-A4B9ED870270}" srcOrd="1" destOrd="0" parTransId="{F7A8722A-25D2-4219-BC30-A452CF8A8AC8}" sibTransId="{E614E47D-CF16-4D3A-9871-E52FC53FB157}"/>
    <dgm:cxn modelId="{CD54B955-B866-4C9C-B7BA-835EB43DD2F9}" type="presOf" srcId="{2FAC138F-44CF-4D66-8B6A-741AC1FF7C53}" destId="{9252C94D-14BA-4CDB-B943-20B4F1BE6114}" srcOrd="0" destOrd="0" presId="urn:microsoft.com/office/officeart/2005/8/layout/hierarchy1"/>
    <dgm:cxn modelId="{49E0D2C4-E68E-4B92-B9FF-EFAC7164FE1F}" srcId="{324C6D86-45A9-49D0-A759-26FA45258ACE}" destId="{2FAC138F-44CF-4D66-8B6A-741AC1FF7C53}" srcOrd="0" destOrd="0" parTransId="{B801E87F-2193-434E-B275-BEF9BA748E6B}" sibTransId="{54613DA4-8C1B-457B-9315-DBF18C4E4A0A}"/>
    <dgm:cxn modelId="{EB9A6838-CF18-40BA-A8CF-90D99C2AB108}" type="presParOf" srcId="{375751CC-CDDC-4AF8-81BA-A524CB1B1905}" destId="{2BBA53E5-3370-4528-B72F-4EAE5C56EA34}" srcOrd="0" destOrd="0" presId="urn:microsoft.com/office/officeart/2005/8/layout/hierarchy1"/>
    <dgm:cxn modelId="{D2C194F6-945E-42C3-A6B9-C20A2448B415}" type="presParOf" srcId="{2BBA53E5-3370-4528-B72F-4EAE5C56EA34}" destId="{AA9CA743-6348-4F72-ADB0-C2BEAB568455}" srcOrd="0" destOrd="0" presId="urn:microsoft.com/office/officeart/2005/8/layout/hierarchy1"/>
    <dgm:cxn modelId="{3DA40CD1-6C8D-44CA-A486-D6DACB82ED64}" type="presParOf" srcId="{AA9CA743-6348-4F72-ADB0-C2BEAB568455}" destId="{AB51D98A-31B6-40CB-8D26-E939BCF6B627}" srcOrd="0" destOrd="0" presId="urn:microsoft.com/office/officeart/2005/8/layout/hierarchy1"/>
    <dgm:cxn modelId="{F51AB049-E928-487F-88E8-F693A1C1947B}" type="presParOf" srcId="{AA9CA743-6348-4F72-ADB0-C2BEAB568455}" destId="{9252C94D-14BA-4CDB-B943-20B4F1BE6114}" srcOrd="1" destOrd="0" presId="urn:microsoft.com/office/officeart/2005/8/layout/hierarchy1"/>
    <dgm:cxn modelId="{42D39349-19BA-4BE5-B2A2-DB9F7CB359E6}" type="presParOf" srcId="{2BBA53E5-3370-4528-B72F-4EAE5C56EA34}" destId="{5CBA4908-DBF5-4638-9901-E5AB0CC1C72A}" srcOrd="1" destOrd="0" presId="urn:microsoft.com/office/officeart/2005/8/layout/hierarchy1"/>
    <dgm:cxn modelId="{2D9D9C00-595B-4E3A-8EC4-7A0B6899FC82}" type="presParOf" srcId="{375751CC-CDDC-4AF8-81BA-A524CB1B1905}" destId="{AF83A6F8-2DF5-4404-8C52-A24797AE1683}" srcOrd="1" destOrd="0" presId="urn:microsoft.com/office/officeart/2005/8/layout/hierarchy1"/>
    <dgm:cxn modelId="{E7FFDC82-8D4E-4472-AF92-C0BE97915DC9}" type="presParOf" srcId="{AF83A6F8-2DF5-4404-8C52-A24797AE1683}" destId="{A2366089-186C-43F3-885B-6E16D90522B5}" srcOrd="0" destOrd="0" presId="urn:microsoft.com/office/officeart/2005/8/layout/hierarchy1"/>
    <dgm:cxn modelId="{47144DDF-D024-483D-9D91-E4FB44E6683C}" type="presParOf" srcId="{A2366089-186C-43F3-885B-6E16D90522B5}" destId="{3CCB0F08-EC90-4C26-A629-AFC33A4E68B0}" srcOrd="0" destOrd="0" presId="urn:microsoft.com/office/officeart/2005/8/layout/hierarchy1"/>
    <dgm:cxn modelId="{60311A95-71DA-4709-A433-3DD9A6F77E65}" type="presParOf" srcId="{A2366089-186C-43F3-885B-6E16D90522B5}" destId="{3B2FBEA2-E5E4-4A22-9612-BD52C40B1668}" srcOrd="1" destOrd="0" presId="urn:microsoft.com/office/officeart/2005/8/layout/hierarchy1"/>
    <dgm:cxn modelId="{5345A8AD-B59C-43F4-B792-92A25BDCC290}" type="presParOf" srcId="{AF83A6F8-2DF5-4404-8C52-A24797AE1683}" destId="{D45E80BB-3189-4E3B-AC86-6EB703FB85C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642E3B-BA0D-47E3-B68E-B9994B044DE1}"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934BD900-C708-4E02-9957-14AB3A228B23}">
      <dgm:prSet custT="1"/>
      <dgm:spPr/>
      <dgm:t>
        <a:bodyPr/>
        <a:lstStyle/>
        <a:p>
          <a:pPr>
            <a:defRPr cap="all"/>
          </a:pPr>
          <a:r>
            <a:rPr lang="en-US" sz="1600" dirty="0"/>
            <a:t>Obtain high availability with multiple automatic failover options</a:t>
          </a:r>
        </a:p>
      </dgm:t>
    </dgm:pt>
    <dgm:pt modelId="{8BA91C0B-55C8-4EFF-9306-C25A284946E4}" type="parTrans" cxnId="{854262A9-AD7E-4812-9E03-13FED50FE590}">
      <dgm:prSet/>
      <dgm:spPr/>
      <dgm:t>
        <a:bodyPr/>
        <a:lstStyle/>
        <a:p>
          <a:endParaRPr lang="en-US"/>
        </a:p>
      </dgm:t>
    </dgm:pt>
    <dgm:pt modelId="{9111C48C-3573-43EC-940C-26F348BAD0C0}" type="sibTrans" cxnId="{854262A9-AD7E-4812-9E03-13FED50FE590}">
      <dgm:prSet/>
      <dgm:spPr/>
      <dgm:t>
        <a:bodyPr/>
        <a:lstStyle/>
        <a:p>
          <a:endParaRPr lang="en-US"/>
        </a:p>
      </dgm:t>
    </dgm:pt>
    <dgm:pt modelId="{AD162ECC-2954-4C61-AC13-99F9FF23FD98}">
      <dgm:prSet custT="1"/>
      <dgm:spPr/>
      <dgm:t>
        <a:bodyPr/>
        <a:lstStyle/>
        <a:p>
          <a:pPr>
            <a:defRPr cap="all"/>
          </a:pPr>
          <a:r>
            <a:rPr lang="en-US" sz="1600" dirty="0"/>
            <a:t>Increase app responsiveness by leveraging performance routing</a:t>
          </a:r>
        </a:p>
      </dgm:t>
    </dgm:pt>
    <dgm:pt modelId="{D6446751-AE20-482F-A571-4C62D1C79E86}" type="parTrans" cxnId="{1AE5E7DB-DAE5-4FDA-9489-0214177BD926}">
      <dgm:prSet/>
      <dgm:spPr/>
      <dgm:t>
        <a:bodyPr/>
        <a:lstStyle/>
        <a:p>
          <a:endParaRPr lang="en-US"/>
        </a:p>
      </dgm:t>
    </dgm:pt>
    <dgm:pt modelId="{51A276AF-5A40-46EC-B6E5-EEB9A4C9A591}" type="sibTrans" cxnId="{1AE5E7DB-DAE5-4FDA-9489-0214177BD926}">
      <dgm:prSet/>
      <dgm:spPr/>
      <dgm:t>
        <a:bodyPr/>
        <a:lstStyle/>
        <a:p>
          <a:endParaRPr lang="en-US"/>
        </a:p>
      </dgm:t>
    </dgm:pt>
    <dgm:pt modelId="{F26ECE85-8F59-461C-88A9-0336063A61A7}">
      <dgm:prSet custT="1"/>
      <dgm:spPr/>
      <dgm:t>
        <a:bodyPr/>
        <a:lstStyle/>
        <a:p>
          <a:pPr>
            <a:defRPr cap="all"/>
          </a:pPr>
          <a:r>
            <a:rPr lang="en-US" sz="1600"/>
            <a:t>Seamlessly combine on-premises systems and cloud systems</a:t>
          </a:r>
        </a:p>
      </dgm:t>
    </dgm:pt>
    <dgm:pt modelId="{C6A94547-3B0B-4E16-98EE-695557DB2512}" type="parTrans" cxnId="{85DBE6F9-268B-4C36-BD89-A865636F32FB}">
      <dgm:prSet/>
      <dgm:spPr/>
      <dgm:t>
        <a:bodyPr/>
        <a:lstStyle/>
        <a:p>
          <a:endParaRPr lang="en-US"/>
        </a:p>
      </dgm:t>
    </dgm:pt>
    <dgm:pt modelId="{871399BA-A95F-4893-835A-4CDEDABF12CC}" type="sibTrans" cxnId="{85DBE6F9-268B-4C36-BD89-A865636F32FB}">
      <dgm:prSet/>
      <dgm:spPr/>
      <dgm:t>
        <a:bodyPr/>
        <a:lstStyle/>
        <a:p>
          <a:endParaRPr lang="en-US"/>
        </a:p>
      </dgm:t>
    </dgm:pt>
    <dgm:pt modelId="{00A4C688-4F36-460A-B9E3-23E062CE90E1}">
      <dgm:prSet custT="1"/>
      <dgm:spPr/>
      <dgm:t>
        <a:bodyPr/>
        <a:lstStyle/>
        <a:p>
          <a:pPr>
            <a:defRPr cap="all"/>
          </a:pPr>
          <a:r>
            <a:rPr lang="en-US" sz="1600"/>
            <a:t>Get actionable insights based on user traffic volumes and patterns</a:t>
          </a:r>
        </a:p>
      </dgm:t>
    </dgm:pt>
    <dgm:pt modelId="{EE3E8829-B94A-44C9-B670-7705F0068868}" type="parTrans" cxnId="{8335ACFA-AD3C-4ED9-8508-7A40594205E4}">
      <dgm:prSet/>
      <dgm:spPr/>
      <dgm:t>
        <a:bodyPr/>
        <a:lstStyle/>
        <a:p>
          <a:endParaRPr lang="en-US"/>
        </a:p>
      </dgm:t>
    </dgm:pt>
    <dgm:pt modelId="{9454664D-FC55-4C1D-8B00-ADB2C990FFBC}" type="sibTrans" cxnId="{8335ACFA-AD3C-4ED9-8508-7A40594205E4}">
      <dgm:prSet/>
      <dgm:spPr/>
      <dgm:t>
        <a:bodyPr/>
        <a:lstStyle/>
        <a:p>
          <a:endParaRPr lang="en-US"/>
        </a:p>
      </dgm:t>
    </dgm:pt>
    <dgm:pt modelId="{552AE2C1-2789-4E46-95D3-18797E941473}" type="pres">
      <dgm:prSet presAssocID="{20642E3B-BA0D-47E3-B68E-B9994B044DE1}" presName="root" presStyleCnt="0">
        <dgm:presLayoutVars>
          <dgm:dir/>
          <dgm:resizeHandles val="exact"/>
        </dgm:presLayoutVars>
      </dgm:prSet>
      <dgm:spPr/>
    </dgm:pt>
    <dgm:pt modelId="{678D1887-CA1F-411E-A922-95BDE0CD3853}" type="pres">
      <dgm:prSet presAssocID="{934BD900-C708-4E02-9957-14AB3A228B23}" presName="compNode" presStyleCnt="0"/>
      <dgm:spPr/>
    </dgm:pt>
    <dgm:pt modelId="{53F6E8A8-FDE6-495B-8C90-0D1C0DF5C91D}" type="pres">
      <dgm:prSet presAssocID="{934BD900-C708-4E02-9957-14AB3A228B23}" presName="iconBgRect" presStyleLbl="bgShp" presStyleIdx="0" presStyleCnt="4"/>
      <dgm:spPr/>
    </dgm:pt>
    <dgm:pt modelId="{58F0402A-3E88-4801-88F8-7BDF152DA430}" type="pres">
      <dgm:prSet presAssocID="{934BD900-C708-4E02-9957-14AB3A228B2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89646520-97CB-42C3-B1DF-DF5082CBDF22}" type="pres">
      <dgm:prSet presAssocID="{934BD900-C708-4E02-9957-14AB3A228B23}" presName="spaceRect" presStyleCnt="0"/>
      <dgm:spPr/>
    </dgm:pt>
    <dgm:pt modelId="{30C3002C-5A90-4580-8CFE-53147EF3257A}" type="pres">
      <dgm:prSet presAssocID="{934BD900-C708-4E02-9957-14AB3A228B23}" presName="textRect" presStyleLbl="revTx" presStyleIdx="0" presStyleCnt="4">
        <dgm:presLayoutVars>
          <dgm:chMax val="1"/>
          <dgm:chPref val="1"/>
        </dgm:presLayoutVars>
      </dgm:prSet>
      <dgm:spPr/>
    </dgm:pt>
    <dgm:pt modelId="{654EC20D-9956-4707-804E-DEBCFE37E000}" type="pres">
      <dgm:prSet presAssocID="{9111C48C-3573-43EC-940C-26F348BAD0C0}" presName="sibTrans" presStyleCnt="0"/>
      <dgm:spPr/>
    </dgm:pt>
    <dgm:pt modelId="{728622A6-6688-4AF9-A093-0B6E806C1E3F}" type="pres">
      <dgm:prSet presAssocID="{AD162ECC-2954-4C61-AC13-99F9FF23FD98}" presName="compNode" presStyleCnt="0"/>
      <dgm:spPr/>
    </dgm:pt>
    <dgm:pt modelId="{BC645B6F-4858-48F3-B912-BE4A0E6E711D}" type="pres">
      <dgm:prSet presAssocID="{AD162ECC-2954-4C61-AC13-99F9FF23FD98}" presName="iconBgRect" presStyleLbl="bgShp" presStyleIdx="1" presStyleCnt="4"/>
      <dgm:spPr/>
    </dgm:pt>
    <dgm:pt modelId="{51EFA94F-4B5C-4AA9-95A9-04BCDA33877C}" type="pres">
      <dgm:prSet presAssocID="{AD162ECC-2954-4C61-AC13-99F9FF23FD9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E1F15D20-3670-4E1B-9DF9-251F89248BDF}" type="pres">
      <dgm:prSet presAssocID="{AD162ECC-2954-4C61-AC13-99F9FF23FD98}" presName="spaceRect" presStyleCnt="0"/>
      <dgm:spPr/>
    </dgm:pt>
    <dgm:pt modelId="{3EBCD40C-FC4E-4213-B9AE-A70C015B3DD8}" type="pres">
      <dgm:prSet presAssocID="{AD162ECC-2954-4C61-AC13-99F9FF23FD98}" presName="textRect" presStyleLbl="revTx" presStyleIdx="1" presStyleCnt="4">
        <dgm:presLayoutVars>
          <dgm:chMax val="1"/>
          <dgm:chPref val="1"/>
        </dgm:presLayoutVars>
      </dgm:prSet>
      <dgm:spPr/>
    </dgm:pt>
    <dgm:pt modelId="{177415A2-24C7-4920-86B1-1D9706ACDA27}" type="pres">
      <dgm:prSet presAssocID="{51A276AF-5A40-46EC-B6E5-EEB9A4C9A591}" presName="sibTrans" presStyleCnt="0"/>
      <dgm:spPr/>
    </dgm:pt>
    <dgm:pt modelId="{8ABC75F0-0CF1-4088-8087-75F6464AB658}" type="pres">
      <dgm:prSet presAssocID="{F26ECE85-8F59-461C-88A9-0336063A61A7}" presName="compNode" presStyleCnt="0"/>
      <dgm:spPr/>
    </dgm:pt>
    <dgm:pt modelId="{32F7AF60-599B-4D36-B4B6-04730F51DA1D}" type="pres">
      <dgm:prSet presAssocID="{F26ECE85-8F59-461C-88A9-0336063A61A7}" presName="iconBgRect" presStyleLbl="bgShp" presStyleIdx="2" presStyleCnt="4"/>
      <dgm:spPr/>
    </dgm:pt>
    <dgm:pt modelId="{8A58BC9E-CB63-4FBA-9D0A-4B10FD0D6B81}" type="pres">
      <dgm:prSet presAssocID="{F26ECE85-8F59-461C-88A9-0336063A61A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ud"/>
        </a:ext>
      </dgm:extLst>
    </dgm:pt>
    <dgm:pt modelId="{9C3286AA-ED0C-447C-A52F-C6520F6CC5AF}" type="pres">
      <dgm:prSet presAssocID="{F26ECE85-8F59-461C-88A9-0336063A61A7}" presName="spaceRect" presStyleCnt="0"/>
      <dgm:spPr/>
    </dgm:pt>
    <dgm:pt modelId="{29641AB7-F16C-4CD2-909B-42187C4C8E7C}" type="pres">
      <dgm:prSet presAssocID="{F26ECE85-8F59-461C-88A9-0336063A61A7}" presName="textRect" presStyleLbl="revTx" presStyleIdx="2" presStyleCnt="4">
        <dgm:presLayoutVars>
          <dgm:chMax val="1"/>
          <dgm:chPref val="1"/>
        </dgm:presLayoutVars>
      </dgm:prSet>
      <dgm:spPr/>
    </dgm:pt>
    <dgm:pt modelId="{C2729FCF-37F0-4A89-8CC3-2D7295F9FCE4}" type="pres">
      <dgm:prSet presAssocID="{871399BA-A95F-4893-835A-4CDEDABF12CC}" presName="sibTrans" presStyleCnt="0"/>
      <dgm:spPr/>
    </dgm:pt>
    <dgm:pt modelId="{A7AEBE0E-C698-49D2-B5E6-717AB5B005EF}" type="pres">
      <dgm:prSet presAssocID="{00A4C688-4F36-460A-B9E3-23E062CE90E1}" presName="compNode" presStyleCnt="0"/>
      <dgm:spPr/>
    </dgm:pt>
    <dgm:pt modelId="{04C2E174-AF87-4CEC-A27A-9CF6F88F90E6}" type="pres">
      <dgm:prSet presAssocID="{00A4C688-4F36-460A-B9E3-23E062CE90E1}" presName="iconBgRect" presStyleLbl="bgShp" presStyleIdx="3" presStyleCnt="4"/>
      <dgm:spPr/>
    </dgm:pt>
    <dgm:pt modelId="{C50C721A-9D5C-4DA5-B2CB-6C3929377C3D}" type="pres">
      <dgm:prSet presAssocID="{00A4C688-4F36-460A-B9E3-23E062CE90E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DC6956CD-371F-42EC-B75A-73313B9F9D14}" type="pres">
      <dgm:prSet presAssocID="{00A4C688-4F36-460A-B9E3-23E062CE90E1}" presName="spaceRect" presStyleCnt="0"/>
      <dgm:spPr/>
    </dgm:pt>
    <dgm:pt modelId="{44338E2A-96D2-401A-97FE-F067F65991DC}" type="pres">
      <dgm:prSet presAssocID="{00A4C688-4F36-460A-B9E3-23E062CE90E1}" presName="textRect" presStyleLbl="revTx" presStyleIdx="3" presStyleCnt="4">
        <dgm:presLayoutVars>
          <dgm:chMax val="1"/>
          <dgm:chPref val="1"/>
        </dgm:presLayoutVars>
      </dgm:prSet>
      <dgm:spPr/>
    </dgm:pt>
  </dgm:ptLst>
  <dgm:cxnLst>
    <dgm:cxn modelId="{4D206A29-6596-4539-ABBC-BC857B1F4A26}" type="presOf" srcId="{AD162ECC-2954-4C61-AC13-99F9FF23FD98}" destId="{3EBCD40C-FC4E-4213-B9AE-A70C015B3DD8}" srcOrd="0" destOrd="0" presId="urn:microsoft.com/office/officeart/2018/5/layout/IconCircleLabelList"/>
    <dgm:cxn modelId="{D95B3552-56E7-48F5-B96C-3A4CAD9825C6}" type="presOf" srcId="{00A4C688-4F36-460A-B9E3-23E062CE90E1}" destId="{44338E2A-96D2-401A-97FE-F067F65991DC}" srcOrd="0" destOrd="0" presId="urn:microsoft.com/office/officeart/2018/5/layout/IconCircleLabelList"/>
    <dgm:cxn modelId="{854262A9-AD7E-4812-9E03-13FED50FE590}" srcId="{20642E3B-BA0D-47E3-B68E-B9994B044DE1}" destId="{934BD900-C708-4E02-9957-14AB3A228B23}" srcOrd="0" destOrd="0" parTransId="{8BA91C0B-55C8-4EFF-9306-C25A284946E4}" sibTransId="{9111C48C-3573-43EC-940C-26F348BAD0C0}"/>
    <dgm:cxn modelId="{CA2480AF-2A3A-4FF4-A5BE-A6E9BEAEE7E5}" type="presOf" srcId="{934BD900-C708-4E02-9957-14AB3A228B23}" destId="{30C3002C-5A90-4580-8CFE-53147EF3257A}" srcOrd="0" destOrd="0" presId="urn:microsoft.com/office/officeart/2018/5/layout/IconCircleLabelList"/>
    <dgm:cxn modelId="{7ED04BB5-8E9E-4E6C-9993-28EF10102FA0}" type="presOf" srcId="{F26ECE85-8F59-461C-88A9-0336063A61A7}" destId="{29641AB7-F16C-4CD2-909B-42187C4C8E7C}" srcOrd="0" destOrd="0" presId="urn:microsoft.com/office/officeart/2018/5/layout/IconCircleLabelList"/>
    <dgm:cxn modelId="{24377ED2-3454-4A08-8B9D-6928136FC49A}" type="presOf" srcId="{20642E3B-BA0D-47E3-B68E-B9994B044DE1}" destId="{552AE2C1-2789-4E46-95D3-18797E941473}" srcOrd="0" destOrd="0" presId="urn:microsoft.com/office/officeart/2018/5/layout/IconCircleLabelList"/>
    <dgm:cxn modelId="{1AE5E7DB-DAE5-4FDA-9489-0214177BD926}" srcId="{20642E3B-BA0D-47E3-B68E-B9994B044DE1}" destId="{AD162ECC-2954-4C61-AC13-99F9FF23FD98}" srcOrd="1" destOrd="0" parTransId="{D6446751-AE20-482F-A571-4C62D1C79E86}" sibTransId="{51A276AF-5A40-46EC-B6E5-EEB9A4C9A591}"/>
    <dgm:cxn modelId="{85DBE6F9-268B-4C36-BD89-A865636F32FB}" srcId="{20642E3B-BA0D-47E3-B68E-B9994B044DE1}" destId="{F26ECE85-8F59-461C-88A9-0336063A61A7}" srcOrd="2" destOrd="0" parTransId="{C6A94547-3B0B-4E16-98EE-695557DB2512}" sibTransId="{871399BA-A95F-4893-835A-4CDEDABF12CC}"/>
    <dgm:cxn modelId="{8335ACFA-AD3C-4ED9-8508-7A40594205E4}" srcId="{20642E3B-BA0D-47E3-B68E-B9994B044DE1}" destId="{00A4C688-4F36-460A-B9E3-23E062CE90E1}" srcOrd="3" destOrd="0" parTransId="{EE3E8829-B94A-44C9-B670-7705F0068868}" sibTransId="{9454664D-FC55-4C1D-8B00-ADB2C990FFBC}"/>
    <dgm:cxn modelId="{24750384-8BB4-4BA6-A049-DC6D9B649FAE}" type="presParOf" srcId="{552AE2C1-2789-4E46-95D3-18797E941473}" destId="{678D1887-CA1F-411E-A922-95BDE0CD3853}" srcOrd="0" destOrd="0" presId="urn:microsoft.com/office/officeart/2018/5/layout/IconCircleLabelList"/>
    <dgm:cxn modelId="{4A545A8D-778F-48F7-8C64-280714683FED}" type="presParOf" srcId="{678D1887-CA1F-411E-A922-95BDE0CD3853}" destId="{53F6E8A8-FDE6-495B-8C90-0D1C0DF5C91D}" srcOrd="0" destOrd="0" presId="urn:microsoft.com/office/officeart/2018/5/layout/IconCircleLabelList"/>
    <dgm:cxn modelId="{CE799278-84E1-49EF-BC72-0153C072334E}" type="presParOf" srcId="{678D1887-CA1F-411E-A922-95BDE0CD3853}" destId="{58F0402A-3E88-4801-88F8-7BDF152DA430}" srcOrd="1" destOrd="0" presId="urn:microsoft.com/office/officeart/2018/5/layout/IconCircleLabelList"/>
    <dgm:cxn modelId="{EABD05B5-B575-458B-B0DC-96543596AB26}" type="presParOf" srcId="{678D1887-CA1F-411E-A922-95BDE0CD3853}" destId="{89646520-97CB-42C3-B1DF-DF5082CBDF22}" srcOrd="2" destOrd="0" presId="urn:microsoft.com/office/officeart/2018/5/layout/IconCircleLabelList"/>
    <dgm:cxn modelId="{5F1F1F38-E1A4-47B3-BCBA-BF8ECE2BD73A}" type="presParOf" srcId="{678D1887-CA1F-411E-A922-95BDE0CD3853}" destId="{30C3002C-5A90-4580-8CFE-53147EF3257A}" srcOrd="3" destOrd="0" presId="urn:microsoft.com/office/officeart/2018/5/layout/IconCircleLabelList"/>
    <dgm:cxn modelId="{B743E55A-0963-41B8-A490-D5712C606D04}" type="presParOf" srcId="{552AE2C1-2789-4E46-95D3-18797E941473}" destId="{654EC20D-9956-4707-804E-DEBCFE37E000}" srcOrd="1" destOrd="0" presId="urn:microsoft.com/office/officeart/2018/5/layout/IconCircleLabelList"/>
    <dgm:cxn modelId="{198DC80F-2F14-4308-9B9A-F11E2573AA59}" type="presParOf" srcId="{552AE2C1-2789-4E46-95D3-18797E941473}" destId="{728622A6-6688-4AF9-A093-0B6E806C1E3F}" srcOrd="2" destOrd="0" presId="urn:microsoft.com/office/officeart/2018/5/layout/IconCircleLabelList"/>
    <dgm:cxn modelId="{CE0F27B3-A8D4-4CE4-9174-1840B803A4E9}" type="presParOf" srcId="{728622A6-6688-4AF9-A093-0B6E806C1E3F}" destId="{BC645B6F-4858-48F3-B912-BE4A0E6E711D}" srcOrd="0" destOrd="0" presId="urn:microsoft.com/office/officeart/2018/5/layout/IconCircleLabelList"/>
    <dgm:cxn modelId="{08900412-79D6-4B39-B9B6-3BD861365868}" type="presParOf" srcId="{728622A6-6688-4AF9-A093-0B6E806C1E3F}" destId="{51EFA94F-4B5C-4AA9-95A9-04BCDA33877C}" srcOrd="1" destOrd="0" presId="urn:microsoft.com/office/officeart/2018/5/layout/IconCircleLabelList"/>
    <dgm:cxn modelId="{D4E1860C-A2D3-41DF-8C54-4BB7E38FF4F0}" type="presParOf" srcId="{728622A6-6688-4AF9-A093-0B6E806C1E3F}" destId="{E1F15D20-3670-4E1B-9DF9-251F89248BDF}" srcOrd="2" destOrd="0" presId="urn:microsoft.com/office/officeart/2018/5/layout/IconCircleLabelList"/>
    <dgm:cxn modelId="{91FB2D86-4340-46D7-8AA2-3CF286ADDCB9}" type="presParOf" srcId="{728622A6-6688-4AF9-A093-0B6E806C1E3F}" destId="{3EBCD40C-FC4E-4213-B9AE-A70C015B3DD8}" srcOrd="3" destOrd="0" presId="urn:microsoft.com/office/officeart/2018/5/layout/IconCircleLabelList"/>
    <dgm:cxn modelId="{57445C46-4A4F-4247-BDB9-9C687917421E}" type="presParOf" srcId="{552AE2C1-2789-4E46-95D3-18797E941473}" destId="{177415A2-24C7-4920-86B1-1D9706ACDA27}" srcOrd="3" destOrd="0" presId="urn:microsoft.com/office/officeart/2018/5/layout/IconCircleLabelList"/>
    <dgm:cxn modelId="{FDF13B7A-9FDD-490A-8471-1A387B979976}" type="presParOf" srcId="{552AE2C1-2789-4E46-95D3-18797E941473}" destId="{8ABC75F0-0CF1-4088-8087-75F6464AB658}" srcOrd="4" destOrd="0" presId="urn:microsoft.com/office/officeart/2018/5/layout/IconCircleLabelList"/>
    <dgm:cxn modelId="{65B3E3D5-7530-4ED8-BDDE-08F3AC8A4864}" type="presParOf" srcId="{8ABC75F0-0CF1-4088-8087-75F6464AB658}" destId="{32F7AF60-599B-4D36-B4B6-04730F51DA1D}" srcOrd="0" destOrd="0" presId="urn:microsoft.com/office/officeart/2018/5/layout/IconCircleLabelList"/>
    <dgm:cxn modelId="{B8BC9304-C31D-4442-B587-B28914E24218}" type="presParOf" srcId="{8ABC75F0-0CF1-4088-8087-75F6464AB658}" destId="{8A58BC9E-CB63-4FBA-9D0A-4B10FD0D6B81}" srcOrd="1" destOrd="0" presId="urn:microsoft.com/office/officeart/2018/5/layout/IconCircleLabelList"/>
    <dgm:cxn modelId="{17371A5C-2F99-481E-92BE-FE6CF08C6C47}" type="presParOf" srcId="{8ABC75F0-0CF1-4088-8087-75F6464AB658}" destId="{9C3286AA-ED0C-447C-A52F-C6520F6CC5AF}" srcOrd="2" destOrd="0" presId="urn:microsoft.com/office/officeart/2018/5/layout/IconCircleLabelList"/>
    <dgm:cxn modelId="{131C0EEF-A539-4C58-8400-0CA10501C1DC}" type="presParOf" srcId="{8ABC75F0-0CF1-4088-8087-75F6464AB658}" destId="{29641AB7-F16C-4CD2-909B-42187C4C8E7C}" srcOrd="3" destOrd="0" presId="urn:microsoft.com/office/officeart/2018/5/layout/IconCircleLabelList"/>
    <dgm:cxn modelId="{E72BC4A6-18EE-40DC-8967-BC3D06792D1B}" type="presParOf" srcId="{552AE2C1-2789-4E46-95D3-18797E941473}" destId="{C2729FCF-37F0-4A89-8CC3-2D7295F9FCE4}" srcOrd="5" destOrd="0" presId="urn:microsoft.com/office/officeart/2018/5/layout/IconCircleLabelList"/>
    <dgm:cxn modelId="{C1F6C5CC-5EE6-4949-9591-3D34EE63DF9C}" type="presParOf" srcId="{552AE2C1-2789-4E46-95D3-18797E941473}" destId="{A7AEBE0E-C698-49D2-B5E6-717AB5B005EF}" srcOrd="6" destOrd="0" presId="urn:microsoft.com/office/officeart/2018/5/layout/IconCircleLabelList"/>
    <dgm:cxn modelId="{253EDEDA-4823-4C94-A91F-40904693218A}" type="presParOf" srcId="{A7AEBE0E-C698-49D2-B5E6-717AB5B005EF}" destId="{04C2E174-AF87-4CEC-A27A-9CF6F88F90E6}" srcOrd="0" destOrd="0" presId="urn:microsoft.com/office/officeart/2018/5/layout/IconCircleLabelList"/>
    <dgm:cxn modelId="{8CA11779-B310-40FA-8DF6-2A10A384313C}" type="presParOf" srcId="{A7AEBE0E-C698-49D2-B5E6-717AB5B005EF}" destId="{C50C721A-9D5C-4DA5-B2CB-6C3929377C3D}" srcOrd="1" destOrd="0" presId="urn:microsoft.com/office/officeart/2018/5/layout/IconCircleLabelList"/>
    <dgm:cxn modelId="{9CE4F1FF-E63E-4479-9D4F-6B7D32E9B9DC}" type="presParOf" srcId="{A7AEBE0E-C698-49D2-B5E6-717AB5B005EF}" destId="{DC6956CD-371F-42EC-B75A-73313B9F9D14}" srcOrd="2" destOrd="0" presId="urn:microsoft.com/office/officeart/2018/5/layout/IconCircleLabelList"/>
    <dgm:cxn modelId="{005544EB-4301-4D45-B243-7FFA17D80D22}" type="presParOf" srcId="{A7AEBE0E-C698-49D2-B5E6-717AB5B005EF}" destId="{44338E2A-96D2-401A-97FE-F067F65991D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48B4C5-085F-47D2-843C-F1F23FE65A6C}"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9FF51AC-AB45-4548-ADA0-923426AB2FD5}">
      <dgm:prSet/>
      <dgm:spPr/>
      <dgm:t>
        <a:bodyPr/>
        <a:lstStyle/>
        <a:p>
          <a:pPr>
            <a:defRPr cap="all"/>
          </a:pPr>
          <a:r>
            <a:rPr lang="en-US" dirty="0"/>
            <a:t>Instantly add scale to your applications</a:t>
          </a:r>
        </a:p>
      </dgm:t>
    </dgm:pt>
    <dgm:pt modelId="{D2962C30-66FA-4FDB-AA62-9F6BB423D4BF}" type="parTrans" cxnId="{D992FDF8-C103-4A22-ACE5-9A1EB4F301E2}">
      <dgm:prSet/>
      <dgm:spPr/>
      <dgm:t>
        <a:bodyPr/>
        <a:lstStyle/>
        <a:p>
          <a:endParaRPr lang="en-US"/>
        </a:p>
      </dgm:t>
    </dgm:pt>
    <dgm:pt modelId="{92C2E97A-D2AB-4E7F-AF61-C880E5F62C8C}" type="sibTrans" cxnId="{D992FDF8-C103-4A22-ACE5-9A1EB4F301E2}">
      <dgm:prSet/>
      <dgm:spPr/>
      <dgm:t>
        <a:bodyPr/>
        <a:lstStyle/>
        <a:p>
          <a:endParaRPr lang="en-US"/>
        </a:p>
      </dgm:t>
    </dgm:pt>
    <dgm:pt modelId="{3570E808-C5F4-4AFE-BDA9-7D7EE4EE8D9E}">
      <dgm:prSet/>
      <dgm:spPr/>
      <dgm:t>
        <a:bodyPr/>
        <a:lstStyle/>
        <a:p>
          <a:pPr>
            <a:defRPr cap="all"/>
          </a:pPr>
          <a:r>
            <a:rPr lang="en-US"/>
            <a:t>Load balance Internet and private network traffic</a:t>
          </a:r>
        </a:p>
      </dgm:t>
    </dgm:pt>
    <dgm:pt modelId="{748BCE94-529B-4A72-AFB9-E09EB5B31AEF}" type="parTrans" cxnId="{495B2E3F-D01F-4F37-83E8-A97C3C6FFE69}">
      <dgm:prSet/>
      <dgm:spPr/>
      <dgm:t>
        <a:bodyPr/>
        <a:lstStyle/>
        <a:p>
          <a:endParaRPr lang="en-US"/>
        </a:p>
      </dgm:t>
    </dgm:pt>
    <dgm:pt modelId="{317CE4D3-0E9D-4C99-9E14-0C0D88A9C75B}" type="sibTrans" cxnId="{495B2E3F-D01F-4F37-83E8-A97C3C6FFE69}">
      <dgm:prSet/>
      <dgm:spPr/>
      <dgm:t>
        <a:bodyPr/>
        <a:lstStyle/>
        <a:p>
          <a:endParaRPr lang="en-US"/>
        </a:p>
      </dgm:t>
    </dgm:pt>
    <dgm:pt modelId="{5DAB2E21-6932-4CEA-ADD3-4EADC56282D2}">
      <dgm:prSet/>
      <dgm:spPr/>
      <dgm:t>
        <a:bodyPr/>
        <a:lstStyle/>
        <a:p>
          <a:pPr>
            <a:defRPr cap="all"/>
          </a:pPr>
          <a:r>
            <a:rPr lang="en-US"/>
            <a:t>Improve application reliability via health checks</a:t>
          </a:r>
        </a:p>
      </dgm:t>
    </dgm:pt>
    <dgm:pt modelId="{F1F62864-95BF-4083-98BC-49ACA883B572}" type="parTrans" cxnId="{9E3D1FA9-B80C-438D-8D3C-0173E4E9E284}">
      <dgm:prSet/>
      <dgm:spPr/>
      <dgm:t>
        <a:bodyPr/>
        <a:lstStyle/>
        <a:p>
          <a:endParaRPr lang="en-US"/>
        </a:p>
      </dgm:t>
    </dgm:pt>
    <dgm:pt modelId="{F23C149C-B506-4E19-9392-C6DF201A8D9B}" type="sibTrans" cxnId="{9E3D1FA9-B80C-438D-8D3C-0173E4E9E284}">
      <dgm:prSet/>
      <dgm:spPr/>
      <dgm:t>
        <a:bodyPr/>
        <a:lstStyle/>
        <a:p>
          <a:endParaRPr lang="en-US"/>
        </a:p>
      </dgm:t>
    </dgm:pt>
    <dgm:pt modelId="{066121E0-2D89-463C-B13F-BE7BC75ECCB5}">
      <dgm:prSet/>
      <dgm:spPr/>
      <dgm:t>
        <a:bodyPr/>
        <a:lstStyle/>
        <a:p>
          <a:pPr>
            <a:defRPr cap="all"/>
          </a:pPr>
          <a:r>
            <a:rPr lang="en-US"/>
            <a:t>Flexible NAT rules for better security</a:t>
          </a:r>
        </a:p>
      </dgm:t>
    </dgm:pt>
    <dgm:pt modelId="{0D07C135-3517-4BE5-A836-8606CD96DF9B}" type="parTrans" cxnId="{C9B16EBF-5119-4D9F-9443-0D04D53EB455}">
      <dgm:prSet/>
      <dgm:spPr/>
      <dgm:t>
        <a:bodyPr/>
        <a:lstStyle/>
        <a:p>
          <a:endParaRPr lang="en-US"/>
        </a:p>
      </dgm:t>
    </dgm:pt>
    <dgm:pt modelId="{BE8C24E6-3B16-448D-BA80-B5DEE0E4EFE0}" type="sibTrans" cxnId="{C9B16EBF-5119-4D9F-9443-0D04D53EB455}">
      <dgm:prSet/>
      <dgm:spPr/>
      <dgm:t>
        <a:bodyPr/>
        <a:lstStyle/>
        <a:p>
          <a:endParaRPr lang="en-US"/>
        </a:p>
      </dgm:t>
    </dgm:pt>
    <dgm:pt modelId="{6F174278-FFBA-4E09-BF0A-78A60107D2C1}">
      <dgm:prSet/>
      <dgm:spPr/>
      <dgm:t>
        <a:bodyPr/>
        <a:lstStyle/>
        <a:p>
          <a:pPr>
            <a:defRPr cap="all"/>
          </a:pPr>
          <a:r>
            <a:rPr lang="en-US" dirty="0"/>
            <a:t>integrated into VM and cloud services</a:t>
          </a:r>
        </a:p>
      </dgm:t>
    </dgm:pt>
    <dgm:pt modelId="{F7D9B5D2-B260-4314-9007-151EF0C901B6}" type="parTrans" cxnId="{66EAB220-4631-4CC5-B808-F42E3D5B8B8C}">
      <dgm:prSet/>
      <dgm:spPr/>
      <dgm:t>
        <a:bodyPr/>
        <a:lstStyle/>
        <a:p>
          <a:endParaRPr lang="en-US"/>
        </a:p>
      </dgm:t>
    </dgm:pt>
    <dgm:pt modelId="{C403120B-E26B-42B7-B027-A12D4D39EFA0}" type="sibTrans" cxnId="{66EAB220-4631-4CC5-B808-F42E3D5B8B8C}">
      <dgm:prSet/>
      <dgm:spPr/>
      <dgm:t>
        <a:bodyPr/>
        <a:lstStyle/>
        <a:p>
          <a:endParaRPr lang="en-US"/>
        </a:p>
      </dgm:t>
    </dgm:pt>
    <dgm:pt modelId="{2481EFFA-EBEE-46D8-AE02-17732C96A6AD}">
      <dgm:prSet/>
      <dgm:spPr/>
      <dgm:t>
        <a:bodyPr/>
        <a:lstStyle/>
        <a:p>
          <a:pPr>
            <a:defRPr cap="all"/>
          </a:pPr>
          <a:r>
            <a:rPr lang="en-US"/>
            <a:t>Native IPv6 support</a:t>
          </a:r>
        </a:p>
      </dgm:t>
    </dgm:pt>
    <dgm:pt modelId="{E1D0E609-B3F1-4508-AC4F-42E2654763DA}" type="parTrans" cxnId="{6897E735-C051-428E-A531-974CB1FBEA6D}">
      <dgm:prSet/>
      <dgm:spPr/>
      <dgm:t>
        <a:bodyPr/>
        <a:lstStyle/>
        <a:p>
          <a:endParaRPr lang="en-US"/>
        </a:p>
      </dgm:t>
    </dgm:pt>
    <dgm:pt modelId="{D2FE955E-6A00-4AF6-97AA-5CB738F9CDE1}" type="sibTrans" cxnId="{6897E735-C051-428E-A531-974CB1FBEA6D}">
      <dgm:prSet/>
      <dgm:spPr/>
      <dgm:t>
        <a:bodyPr/>
        <a:lstStyle/>
        <a:p>
          <a:endParaRPr lang="en-US"/>
        </a:p>
      </dgm:t>
    </dgm:pt>
    <dgm:pt modelId="{F3E3B145-7A3B-4B88-8338-B0F1657322DE}" type="pres">
      <dgm:prSet presAssocID="{DD48B4C5-085F-47D2-843C-F1F23FE65A6C}" presName="root" presStyleCnt="0">
        <dgm:presLayoutVars>
          <dgm:dir/>
          <dgm:resizeHandles val="exact"/>
        </dgm:presLayoutVars>
      </dgm:prSet>
      <dgm:spPr/>
    </dgm:pt>
    <dgm:pt modelId="{35620EF8-E0A9-48B3-8949-B890E19495E4}" type="pres">
      <dgm:prSet presAssocID="{39FF51AC-AB45-4548-ADA0-923426AB2FD5}" presName="compNode" presStyleCnt="0"/>
      <dgm:spPr/>
    </dgm:pt>
    <dgm:pt modelId="{73E5F5DB-E2CF-49B9-A5A6-8DCF53F368EE}" type="pres">
      <dgm:prSet presAssocID="{39FF51AC-AB45-4548-ADA0-923426AB2FD5}" presName="iconBgRect" presStyleLbl="bgShp" presStyleIdx="0" presStyleCnt="6"/>
      <dgm:spPr>
        <a:prstGeom prst="round2DiagRect">
          <a:avLst>
            <a:gd name="adj1" fmla="val 29727"/>
            <a:gd name="adj2" fmla="val 0"/>
          </a:avLst>
        </a:prstGeom>
      </dgm:spPr>
    </dgm:pt>
    <dgm:pt modelId="{A3D12921-E52F-461B-A5EF-7DCC7B5470E6}" type="pres">
      <dgm:prSet presAssocID="{39FF51AC-AB45-4548-ADA0-923426AB2FD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uge"/>
        </a:ext>
      </dgm:extLst>
    </dgm:pt>
    <dgm:pt modelId="{2A02E843-1EE4-4CD6-AEE7-32282E9058C2}" type="pres">
      <dgm:prSet presAssocID="{39FF51AC-AB45-4548-ADA0-923426AB2FD5}" presName="spaceRect" presStyleCnt="0"/>
      <dgm:spPr/>
    </dgm:pt>
    <dgm:pt modelId="{EFE182F3-D388-4D68-B7EA-7B2D64819370}" type="pres">
      <dgm:prSet presAssocID="{39FF51AC-AB45-4548-ADA0-923426AB2FD5}" presName="textRect" presStyleLbl="revTx" presStyleIdx="0" presStyleCnt="6">
        <dgm:presLayoutVars>
          <dgm:chMax val="1"/>
          <dgm:chPref val="1"/>
        </dgm:presLayoutVars>
      </dgm:prSet>
      <dgm:spPr/>
    </dgm:pt>
    <dgm:pt modelId="{367C74B2-1E01-4B81-89D5-206B8BB60A91}" type="pres">
      <dgm:prSet presAssocID="{92C2E97A-D2AB-4E7F-AF61-C880E5F62C8C}" presName="sibTrans" presStyleCnt="0"/>
      <dgm:spPr/>
    </dgm:pt>
    <dgm:pt modelId="{82AF72DE-A80E-4F81-A91F-A16C6BEFC6A4}" type="pres">
      <dgm:prSet presAssocID="{3570E808-C5F4-4AFE-BDA9-7D7EE4EE8D9E}" presName="compNode" presStyleCnt="0"/>
      <dgm:spPr/>
    </dgm:pt>
    <dgm:pt modelId="{BEE7B5AE-B35D-4E60-834B-6307C307E79E}" type="pres">
      <dgm:prSet presAssocID="{3570E808-C5F4-4AFE-BDA9-7D7EE4EE8D9E}" presName="iconBgRect" presStyleLbl="bgShp" presStyleIdx="1" presStyleCnt="6"/>
      <dgm:spPr>
        <a:prstGeom prst="round2DiagRect">
          <a:avLst>
            <a:gd name="adj1" fmla="val 29727"/>
            <a:gd name="adj2" fmla="val 0"/>
          </a:avLst>
        </a:prstGeom>
      </dgm:spPr>
    </dgm:pt>
    <dgm:pt modelId="{AF91E757-6268-45C2-83A8-5D3C225B09B0}" type="pres">
      <dgm:prSet presAssocID="{3570E808-C5F4-4AFE-BDA9-7D7EE4EE8D9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7B370B68-403B-4A3C-9C5A-477B3A1956E8}" type="pres">
      <dgm:prSet presAssocID="{3570E808-C5F4-4AFE-BDA9-7D7EE4EE8D9E}" presName="spaceRect" presStyleCnt="0"/>
      <dgm:spPr/>
    </dgm:pt>
    <dgm:pt modelId="{31AC81A2-5E26-4824-9386-A97FB54B32D0}" type="pres">
      <dgm:prSet presAssocID="{3570E808-C5F4-4AFE-BDA9-7D7EE4EE8D9E}" presName="textRect" presStyleLbl="revTx" presStyleIdx="1" presStyleCnt="6">
        <dgm:presLayoutVars>
          <dgm:chMax val="1"/>
          <dgm:chPref val="1"/>
        </dgm:presLayoutVars>
      </dgm:prSet>
      <dgm:spPr/>
    </dgm:pt>
    <dgm:pt modelId="{2641FE62-FD74-43FE-996C-37A2E40D9E89}" type="pres">
      <dgm:prSet presAssocID="{317CE4D3-0E9D-4C99-9E14-0C0D88A9C75B}" presName="sibTrans" presStyleCnt="0"/>
      <dgm:spPr/>
    </dgm:pt>
    <dgm:pt modelId="{5AEF6A6E-B071-4550-9315-0A9C43138DEB}" type="pres">
      <dgm:prSet presAssocID="{5DAB2E21-6932-4CEA-ADD3-4EADC56282D2}" presName="compNode" presStyleCnt="0"/>
      <dgm:spPr/>
    </dgm:pt>
    <dgm:pt modelId="{5F670F26-5865-4290-8277-B9DEDBD1CE20}" type="pres">
      <dgm:prSet presAssocID="{5DAB2E21-6932-4CEA-ADD3-4EADC56282D2}" presName="iconBgRect" presStyleLbl="bgShp" presStyleIdx="2" presStyleCnt="6"/>
      <dgm:spPr>
        <a:prstGeom prst="round2DiagRect">
          <a:avLst>
            <a:gd name="adj1" fmla="val 29727"/>
            <a:gd name="adj2" fmla="val 0"/>
          </a:avLst>
        </a:prstGeom>
      </dgm:spPr>
    </dgm:pt>
    <dgm:pt modelId="{FEB4CBC0-8B8F-410E-845C-044108DE3960}" type="pres">
      <dgm:prSet presAssocID="{5DAB2E21-6932-4CEA-ADD3-4EADC56282D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67656E63-5BFD-438B-8617-F31ED97EECD1}" type="pres">
      <dgm:prSet presAssocID="{5DAB2E21-6932-4CEA-ADD3-4EADC56282D2}" presName="spaceRect" presStyleCnt="0"/>
      <dgm:spPr/>
    </dgm:pt>
    <dgm:pt modelId="{E787A49F-4153-4347-937F-9F31CDC5563F}" type="pres">
      <dgm:prSet presAssocID="{5DAB2E21-6932-4CEA-ADD3-4EADC56282D2}" presName="textRect" presStyleLbl="revTx" presStyleIdx="2" presStyleCnt="6">
        <dgm:presLayoutVars>
          <dgm:chMax val="1"/>
          <dgm:chPref val="1"/>
        </dgm:presLayoutVars>
      </dgm:prSet>
      <dgm:spPr/>
    </dgm:pt>
    <dgm:pt modelId="{525C2407-2D88-4E01-BCC6-B28A69F98EE4}" type="pres">
      <dgm:prSet presAssocID="{F23C149C-B506-4E19-9392-C6DF201A8D9B}" presName="sibTrans" presStyleCnt="0"/>
      <dgm:spPr/>
    </dgm:pt>
    <dgm:pt modelId="{038AD38A-628F-4AEF-B79D-C944998167AB}" type="pres">
      <dgm:prSet presAssocID="{066121E0-2D89-463C-B13F-BE7BC75ECCB5}" presName="compNode" presStyleCnt="0"/>
      <dgm:spPr/>
    </dgm:pt>
    <dgm:pt modelId="{73A2A608-2CAE-4074-BE37-D56D2A008556}" type="pres">
      <dgm:prSet presAssocID="{066121E0-2D89-463C-B13F-BE7BC75ECCB5}" presName="iconBgRect" presStyleLbl="bgShp" presStyleIdx="3" presStyleCnt="6"/>
      <dgm:spPr>
        <a:prstGeom prst="round2DiagRect">
          <a:avLst>
            <a:gd name="adj1" fmla="val 29727"/>
            <a:gd name="adj2" fmla="val 0"/>
          </a:avLst>
        </a:prstGeom>
      </dgm:spPr>
    </dgm:pt>
    <dgm:pt modelId="{D62D042B-D6AA-41D4-B7E3-D14BDB2AF2B9}" type="pres">
      <dgm:prSet presAssocID="{066121E0-2D89-463C-B13F-BE7BC75ECCB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1B8ECA5F-886C-42E2-B4C1-C1CA05DCF1FF}" type="pres">
      <dgm:prSet presAssocID="{066121E0-2D89-463C-B13F-BE7BC75ECCB5}" presName="spaceRect" presStyleCnt="0"/>
      <dgm:spPr/>
    </dgm:pt>
    <dgm:pt modelId="{3D4C4070-6EF4-48DA-9455-60545EA18763}" type="pres">
      <dgm:prSet presAssocID="{066121E0-2D89-463C-B13F-BE7BC75ECCB5}" presName="textRect" presStyleLbl="revTx" presStyleIdx="3" presStyleCnt="6">
        <dgm:presLayoutVars>
          <dgm:chMax val="1"/>
          <dgm:chPref val="1"/>
        </dgm:presLayoutVars>
      </dgm:prSet>
      <dgm:spPr/>
    </dgm:pt>
    <dgm:pt modelId="{7A837CCD-2CA4-43B0-9389-34C53365DA34}" type="pres">
      <dgm:prSet presAssocID="{BE8C24E6-3B16-448D-BA80-B5DEE0E4EFE0}" presName="sibTrans" presStyleCnt="0"/>
      <dgm:spPr/>
    </dgm:pt>
    <dgm:pt modelId="{680F885A-2D25-471C-B383-4703827CFDE3}" type="pres">
      <dgm:prSet presAssocID="{6F174278-FFBA-4E09-BF0A-78A60107D2C1}" presName="compNode" presStyleCnt="0"/>
      <dgm:spPr/>
    </dgm:pt>
    <dgm:pt modelId="{65A30C9B-A45C-4524-9AB0-E87EEA75739E}" type="pres">
      <dgm:prSet presAssocID="{6F174278-FFBA-4E09-BF0A-78A60107D2C1}" presName="iconBgRect" presStyleLbl="bgShp" presStyleIdx="4" presStyleCnt="6"/>
      <dgm:spPr>
        <a:prstGeom prst="round2DiagRect">
          <a:avLst>
            <a:gd name="adj1" fmla="val 29727"/>
            <a:gd name="adj2" fmla="val 0"/>
          </a:avLst>
        </a:prstGeom>
      </dgm:spPr>
    </dgm:pt>
    <dgm:pt modelId="{E2242E51-FC26-4B15-81C1-FA4C303CEE9C}" type="pres">
      <dgm:prSet presAssocID="{6F174278-FFBA-4E09-BF0A-78A60107D2C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oud Computing"/>
        </a:ext>
      </dgm:extLst>
    </dgm:pt>
    <dgm:pt modelId="{BA24A074-D766-4955-B8B0-F32341F89E41}" type="pres">
      <dgm:prSet presAssocID="{6F174278-FFBA-4E09-BF0A-78A60107D2C1}" presName="spaceRect" presStyleCnt="0"/>
      <dgm:spPr/>
    </dgm:pt>
    <dgm:pt modelId="{BD6E71F2-3C97-45F4-899C-90304573D4DE}" type="pres">
      <dgm:prSet presAssocID="{6F174278-FFBA-4E09-BF0A-78A60107D2C1}" presName="textRect" presStyleLbl="revTx" presStyleIdx="4" presStyleCnt="6">
        <dgm:presLayoutVars>
          <dgm:chMax val="1"/>
          <dgm:chPref val="1"/>
        </dgm:presLayoutVars>
      </dgm:prSet>
      <dgm:spPr/>
    </dgm:pt>
    <dgm:pt modelId="{B274A3FB-D4FD-42CE-8B8E-E9B098EBDDFE}" type="pres">
      <dgm:prSet presAssocID="{C403120B-E26B-42B7-B027-A12D4D39EFA0}" presName="sibTrans" presStyleCnt="0"/>
      <dgm:spPr/>
    </dgm:pt>
    <dgm:pt modelId="{3D314F6E-84CC-4425-9FE0-7386E8B8D173}" type="pres">
      <dgm:prSet presAssocID="{2481EFFA-EBEE-46D8-AE02-17732C96A6AD}" presName="compNode" presStyleCnt="0"/>
      <dgm:spPr/>
    </dgm:pt>
    <dgm:pt modelId="{A90B1C43-1A16-4595-BE03-F7552E9690CA}" type="pres">
      <dgm:prSet presAssocID="{2481EFFA-EBEE-46D8-AE02-17732C96A6AD}" presName="iconBgRect" presStyleLbl="bgShp" presStyleIdx="5" presStyleCnt="6"/>
      <dgm:spPr>
        <a:prstGeom prst="round2DiagRect">
          <a:avLst>
            <a:gd name="adj1" fmla="val 29727"/>
            <a:gd name="adj2" fmla="val 0"/>
          </a:avLst>
        </a:prstGeom>
      </dgm:spPr>
    </dgm:pt>
    <dgm:pt modelId="{201FFC09-FCA7-4E60-B9B7-006C03077D58}" type="pres">
      <dgm:prSet presAssocID="{2481EFFA-EBEE-46D8-AE02-17732C96A6A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ll center"/>
        </a:ext>
      </dgm:extLst>
    </dgm:pt>
    <dgm:pt modelId="{D7C9640F-C553-496C-874E-14D3D601F71B}" type="pres">
      <dgm:prSet presAssocID="{2481EFFA-EBEE-46D8-AE02-17732C96A6AD}" presName="spaceRect" presStyleCnt="0"/>
      <dgm:spPr/>
    </dgm:pt>
    <dgm:pt modelId="{EC10631A-99E7-45B4-8B9E-64CBA0671099}" type="pres">
      <dgm:prSet presAssocID="{2481EFFA-EBEE-46D8-AE02-17732C96A6AD}" presName="textRect" presStyleLbl="revTx" presStyleIdx="5" presStyleCnt="6">
        <dgm:presLayoutVars>
          <dgm:chMax val="1"/>
          <dgm:chPref val="1"/>
        </dgm:presLayoutVars>
      </dgm:prSet>
      <dgm:spPr/>
    </dgm:pt>
  </dgm:ptLst>
  <dgm:cxnLst>
    <dgm:cxn modelId="{2B947808-E9D2-4B0E-A13B-F97F21AD1515}" type="presOf" srcId="{DD48B4C5-085F-47D2-843C-F1F23FE65A6C}" destId="{F3E3B145-7A3B-4B88-8338-B0F1657322DE}" srcOrd="0" destOrd="0" presId="urn:microsoft.com/office/officeart/2018/5/layout/IconLeafLabelList"/>
    <dgm:cxn modelId="{70454314-BE15-44BB-B211-74B5995B4932}" type="presOf" srcId="{39FF51AC-AB45-4548-ADA0-923426AB2FD5}" destId="{EFE182F3-D388-4D68-B7EA-7B2D64819370}" srcOrd="0" destOrd="0" presId="urn:microsoft.com/office/officeart/2018/5/layout/IconLeafLabelList"/>
    <dgm:cxn modelId="{66EAB220-4631-4CC5-B808-F42E3D5B8B8C}" srcId="{DD48B4C5-085F-47D2-843C-F1F23FE65A6C}" destId="{6F174278-FFBA-4E09-BF0A-78A60107D2C1}" srcOrd="4" destOrd="0" parTransId="{F7D9B5D2-B260-4314-9007-151EF0C901B6}" sibTransId="{C403120B-E26B-42B7-B027-A12D4D39EFA0}"/>
    <dgm:cxn modelId="{6897E735-C051-428E-A531-974CB1FBEA6D}" srcId="{DD48B4C5-085F-47D2-843C-F1F23FE65A6C}" destId="{2481EFFA-EBEE-46D8-AE02-17732C96A6AD}" srcOrd="5" destOrd="0" parTransId="{E1D0E609-B3F1-4508-AC4F-42E2654763DA}" sibTransId="{D2FE955E-6A00-4AF6-97AA-5CB738F9CDE1}"/>
    <dgm:cxn modelId="{EF95CE36-27FC-4B1B-BFB9-26FB62D55A0A}" type="presOf" srcId="{5DAB2E21-6932-4CEA-ADD3-4EADC56282D2}" destId="{E787A49F-4153-4347-937F-9F31CDC5563F}" srcOrd="0" destOrd="0" presId="urn:microsoft.com/office/officeart/2018/5/layout/IconLeafLabelList"/>
    <dgm:cxn modelId="{495B2E3F-D01F-4F37-83E8-A97C3C6FFE69}" srcId="{DD48B4C5-085F-47D2-843C-F1F23FE65A6C}" destId="{3570E808-C5F4-4AFE-BDA9-7D7EE4EE8D9E}" srcOrd="1" destOrd="0" parTransId="{748BCE94-529B-4A72-AFB9-E09EB5B31AEF}" sibTransId="{317CE4D3-0E9D-4C99-9E14-0C0D88A9C75B}"/>
    <dgm:cxn modelId="{84295248-ECFF-49FE-9387-0D61F4BAA555}" type="presOf" srcId="{6F174278-FFBA-4E09-BF0A-78A60107D2C1}" destId="{BD6E71F2-3C97-45F4-899C-90304573D4DE}" srcOrd="0" destOrd="0" presId="urn:microsoft.com/office/officeart/2018/5/layout/IconLeafLabelList"/>
    <dgm:cxn modelId="{EA72339F-F8B8-4B33-9781-940D5D80748B}" type="presOf" srcId="{3570E808-C5F4-4AFE-BDA9-7D7EE4EE8D9E}" destId="{31AC81A2-5E26-4824-9386-A97FB54B32D0}" srcOrd="0" destOrd="0" presId="urn:microsoft.com/office/officeart/2018/5/layout/IconLeafLabelList"/>
    <dgm:cxn modelId="{C0C21CA4-9597-4E8A-AC45-4E419F8D7E82}" type="presOf" srcId="{2481EFFA-EBEE-46D8-AE02-17732C96A6AD}" destId="{EC10631A-99E7-45B4-8B9E-64CBA0671099}" srcOrd="0" destOrd="0" presId="urn:microsoft.com/office/officeart/2018/5/layout/IconLeafLabelList"/>
    <dgm:cxn modelId="{778A65A8-4040-4DE7-93A6-94BDE8464C28}" type="presOf" srcId="{066121E0-2D89-463C-B13F-BE7BC75ECCB5}" destId="{3D4C4070-6EF4-48DA-9455-60545EA18763}" srcOrd="0" destOrd="0" presId="urn:microsoft.com/office/officeart/2018/5/layout/IconLeafLabelList"/>
    <dgm:cxn modelId="{9E3D1FA9-B80C-438D-8D3C-0173E4E9E284}" srcId="{DD48B4C5-085F-47D2-843C-F1F23FE65A6C}" destId="{5DAB2E21-6932-4CEA-ADD3-4EADC56282D2}" srcOrd="2" destOrd="0" parTransId="{F1F62864-95BF-4083-98BC-49ACA883B572}" sibTransId="{F23C149C-B506-4E19-9392-C6DF201A8D9B}"/>
    <dgm:cxn modelId="{C9B16EBF-5119-4D9F-9443-0D04D53EB455}" srcId="{DD48B4C5-085F-47D2-843C-F1F23FE65A6C}" destId="{066121E0-2D89-463C-B13F-BE7BC75ECCB5}" srcOrd="3" destOrd="0" parTransId="{0D07C135-3517-4BE5-A836-8606CD96DF9B}" sibTransId="{BE8C24E6-3B16-448D-BA80-B5DEE0E4EFE0}"/>
    <dgm:cxn modelId="{D992FDF8-C103-4A22-ACE5-9A1EB4F301E2}" srcId="{DD48B4C5-085F-47D2-843C-F1F23FE65A6C}" destId="{39FF51AC-AB45-4548-ADA0-923426AB2FD5}" srcOrd="0" destOrd="0" parTransId="{D2962C30-66FA-4FDB-AA62-9F6BB423D4BF}" sibTransId="{92C2E97A-D2AB-4E7F-AF61-C880E5F62C8C}"/>
    <dgm:cxn modelId="{2A9CF5D3-A878-4DFE-B6BB-FA57A0AD70A2}" type="presParOf" srcId="{F3E3B145-7A3B-4B88-8338-B0F1657322DE}" destId="{35620EF8-E0A9-48B3-8949-B890E19495E4}" srcOrd="0" destOrd="0" presId="urn:microsoft.com/office/officeart/2018/5/layout/IconLeafLabelList"/>
    <dgm:cxn modelId="{7FA75F77-DC79-47FC-87B1-B7E872B786DF}" type="presParOf" srcId="{35620EF8-E0A9-48B3-8949-B890E19495E4}" destId="{73E5F5DB-E2CF-49B9-A5A6-8DCF53F368EE}" srcOrd="0" destOrd="0" presId="urn:microsoft.com/office/officeart/2018/5/layout/IconLeafLabelList"/>
    <dgm:cxn modelId="{C90C6A5D-CE76-415D-9AB9-7E38DDDC20A0}" type="presParOf" srcId="{35620EF8-E0A9-48B3-8949-B890E19495E4}" destId="{A3D12921-E52F-461B-A5EF-7DCC7B5470E6}" srcOrd="1" destOrd="0" presId="urn:microsoft.com/office/officeart/2018/5/layout/IconLeafLabelList"/>
    <dgm:cxn modelId="{C04B59CB-BBF2-4777-BB81-85FBD660505A}" type="presParOf" srcId="{35620EF8-E0A9-48B3-8949-B890E19495E4}" destId="{2A02E843-1EE4-4CD6-AEE7-32282E9058C2}" srcOrd="2" destOrd="0" presId="urn:microsoft.com/office/officeart/2018/5/layout/IconLeafLabelList"/>
    <dgm:cxn modelId="{D6C16571-3EFF-4A54-A53B-AD945E20F094}" type="presParOf" srcId="{35620EF8-E0A9-48B3-8949-B890E19495E4}" destId="{EFE182F3-D388-4D68-B7EA-7B2D64819370}" srcOrd="3" destOrd="0" presId="urn:microsoft.com/office/officeart/2018/5/layout/IconLeafLabelList"/>
    <dgm:cxn modelId="{E0EBCF81-172A-4A30-B37F-FB0D33410CAC}" type="presParOf" srcId="{F3E3B145-7A3B-4B88-8338-B0F1657322DE}" destId="{367C74B2-1E01-4B81-89D5-206B8BB60A91}" srcOrd="1" destOrd="0" presId="urn:microsoft.com/office/officeart/2018/5/layout/IconLeafLabelList"/>
    <dgm:cxn modelId="{F27E5C69-B113-4020-8B18-77200F423AFE}" type="presParOf" srcId="{F3E3B145-7A3B-4B88-8338-B0F1657322DE}" destId="{82AF72DE-A80E-4F81-A91F-A16C6BEFC6A4}" srcOrd="2" destOrd="0" presId="urn:microsoft.com/office/officeart/2018/5/layout/IconLeafLabelList"/>
    <dgm:cxn modelId="{F940B7C1-5E2C-4989-B1F7-ECC685146EAE}" type="presParOf" srcId="{82AF72DE-A80E-4F81-A91F-A16C6BEFC6A4}" destId="{BEE7B5AE-B35D-4E60-834B-6307C307E79E}" srcOrd="0" destOrd="0" presId="urn:microsoft.com/office/officeart/2018/5/layout/IconLeafLabelList"/>
    <dgm:cxn modelId="{C04A360F-5E69-4D56-93CC-3CBDBFC87FE1}" type="presParOf" srcId="{82AF72DE-A80E-4F81-A91F-A16C6BEFC6A4}" destId="{AF91E757-6268-45C2-83A8-5D3C225B09B0}" srcOrd="1" destOrd="0" presId="urn:microsoft.com/office/officeart/2018/5/layout/IconLeafLabelList"/>
    <dgm:cxn modelId="{04AA5053-211A-40C8-9568-31B8F8E9D888}" type="presParOf" srcId="{82AF72DE-A80E-4F81-A91F-A16C6BEFC6A4}" destId="{7B370B68-403B-4A3C-9C5A-477B3A1956E8}" srcOrd="2" destOrd="0" presId="urn:microsoft.com/office/officeart/2018/5/layout/IconLeafLabelList"/>
    <dgm:cxn modelId="{A8275B98-6B0D-4895-9D35-D18D3EB3D95D}" type="presParOf" srcId="{82AF72DE-A80E-4F81-A91F-A16C6BEFC6A4}" destId="{31AC81A2-5E26-4824-9386-A97FB54B32D0}" srcOrd="3" destOrd="0" presId="urn:microsoft.com/office/officeart/2018/5/layout/IconLeafLabelList"/>
    <dgm:cxn modelId="{7F1420C3-E544-452A-8B5D-B37C580A4547}" type="presParOf" srcId="{F3E3B145-7A3B-4B88-8338-B0F1657322DE}" destId="{2641FE62-FD74-43FE-996C-37A2E40D9E89}" srcOrd="3" destOrd="0" presId="urn:microsoft.com/office/officeart/2018/5/layout/IconLeafLabelList"/>
    <dgm:cxn modelId="{D94402A4-2BCA-4841-B69C-5EDBAF04B96B}" type="presParOf" srcId="{F3E3B145-7A3B-4B88-8338-B0F1657322DE}" destId="{5AEF6A6E-B071-4550-9315-0A9C43138DEB}" srcOrd="4" destOrd="0" presId="urn:microsoft.com/office/officeart/2018/5/layout/IconLeafLabelList"/>
    <dgm:cxn modelId="{2FF767AB-923C-4813-863F-F06E6CB72A7C}" type="presParOf" srcId="{5AEF6A6E-B071-4550-9315-0A9C43138DEB}" destId="{5F670F26-5865-4290-8277-B9DEDBD1CE20}" srcOrd="0" destOrd="0" presId="urn:microsoft.com/office/officeart/2018/5/layout/IconLeafLabelList"/>
    <dgm:cxn modelId="{AE87BC0C-9EE6-4443-A5D9-3D0E18D381E9}" type="presParOf" srcId="{5AEF6A6E-B071-4550-9315-0A9C43138DEB}" destId="{FEB4CBC0-8B8F-410E-845C-044108DE3960}" srcOrd="1" destOrd="0" presId="urn:microsoft.com/office/officeart/2018/5/layout/IconLeafLabelList"/>
    <dgm:cxn modelId="{168F48C9-63D0-4EE5-B481-FC92999DE990}" type="presParOf" srcId="{5AEF6A6E-B071-4550-9315-0A9C43138DEB}" destId="{67656E63-5BFD-438B-8617-F31ED97EECD1}" srcOrd="2" destOrd="0" presId="urn:microsoft.com/office/officeart/2018/5/layout/IconLeafLabelList"/>
    <dgm:cxn modelId="{F21E3909-C47D-43C7-8363-4405CA7E3578}" type="presParOf" srcId="{5AEF6A6E-B071-4550-9315-0A9C43138DEB}" destId="{E787A49F-4153-4347-937F-9F31CDC5563F}" srcOrd="3" destOrd="0" presId="urn:microsoft.com/office/officeart/2018/5/layout/IconLeafLabelList"/>
    <dgm:cxn modelId="{54F07B89-E100-4A5E-9C51-3ED921DEE981}" type="presParOf" srcId="{F3E3B145-7A3B-4B88-8338-B0F1657322DE}" destId="{525C2407-2D88-4E01-BCC6-B28A69F98EE4}" srcOrd="5" destOrd="0" presId="urn:microsoft.com/office/officeart/2018/5/layout/IconLeafLabelList"/>
    <dgm:cxn modelId="{236747AF-67CD-4A60-945F-FFF170AC94C9}" type="presParOf" srcId="{F3E3B145-7A3B-4B88-8338-B0F1657322DE}" destId="{038AD38A-628F-4AEF-B79D-C944998167AB}" srcOrd="6" destOrd="0" presId="urn:microsoft.com/office/officeart/2018/5/layout/IconLeafLabelList"/>
    <dgm:cxn modelId="{F0094CFA-0A8B-4442-93A4-6C4B5354123F}" type="presParOf" srcId="{038AD38A-628F-4AEF-B79D-C944998167AB}" destId="{73A2A608-2CAE-4074-BE37-D56D2A008556}" srcOrd="0" destOrd="0" presId="urn:microsoft.com/office/officeart/2018/5/layout/IconLeafLabelList"/>
    <dgm:cxn modelId="{0597FD90-FB69-462F-9780-7133608F213D}" type="presParOf" srcId="{038AD38A-628F-4AEF-B79D-C944998167AB}" destId="{D62D042B-D6AA-41D4-B7E3-D14BDB2AF2B9}" srcOrd="1" destOrd="0" presId="urn:microsoft.com/office/officeart/2018/5/layout/IconLeafLabelList"/>
    <dgm:cxn modelId="{24DB013E-3CAE-4EE6-8F83-F0E4B44C80CE}" type="presParOf" srcId="{038AD38A-628F-4AEF-B79D-C944998167AB}" destId="{1B8ECA5F-886C-42E2-B4C1-C1CA05DCF1FF}" srcOrd="2" destOrd="0" presId="urn:microsoft.com/office/officeart/2018/5/layout/IconLeafLabelList"/>
    <dgm:cxn modelId="{6EE728C7-7934-4278-934F-227C99807B54}" type="presParOf" srcId="{038AD38A-628F-4AEF-B79D-C944998167AB}" destId="{3D4C4070-6EF4-48DA-9455-60545EA18763}" srcOrd="3" destOrd="0" presId="urn:microsoft.com/office/officeart/2018/5/layout/IconLeafLabelList"/>
    <dgm:cxn modelId="{C9810A16-9D41-4B33-AF51-ADC824EBA46A}" type="presParOf" srcId="{F3E3B145-7A3B-4B88-8338-B0F1657322DE}" destId="{7A837CCD-2CA4-43B0-9389-34C53365DA34}" srcOrd="7" destOrd="0" presId="urn:microsoft.com/office/officeart/2018/5/layout/IconLeafLabelList"/>
    <dgm:cxn modelId="{B668EBD8-72C8-42AF-A735-658748A1D236}" type="presParOf" srcId="{F3E3B145-7A3B-4B88-8338-B0F1657322DE}" destId="{680F885A-2D25-471C-B383-4703827CFDE3}" srcOrd="8" destOrd="0" presId="urn:microsoft.com/office/officeart/2018/5/layout/IconLeafLabelList"/>
    <dgm:cxn modelId="{9CA8B901-510B-407A-BE66-1291B7C755C4}" type="presParOf" srcId="{680F885A-2D25-471C-B383-4703827CFDE3}" destId="{65A30C9B-A45C-4524-9AB0-E87EEA75739E}" srcOrd="0" destOrd="0" presId="urn:microsoft.com/office/officeart/2018/5/layout/IconLeafLabelList"/>
    <dgm:cxn modelId="{ACD6B7E9-9D9D-4092-8097-CC575228A4D9}" type="presParOf" srcId="{680F885A-2D25-471C-B383-4703827CFDE3}" destId="{E2242E51-FC26-4B15-81C1-FA4C303CEE9C}" srcOrd="1" destOrd="0" presId="urn:microsoft.com/office/officeart/2018/5/layout/IconLeafLabelList"/>
    <dgm:cxn modelId="{72B24364-7503-4B76-A243-3EF752861DFC}" type="presParOf" srcId="{680F885A-2D25-471C-B383-4703827CFDE3}" destId="{BA24A074-D766-4955-B8B0-F32341F89E41}" srcOrd="2" destOrd="0" presId="urn:microsoft.com/office/officeart/2018/5/layout/IconLeafLabelList"/>
    <dgm:cxn modelId="{F128B117-CFA2-4258-9196-7EE5D9C69F09}" type="presParOf" srcId="{680F885A-2D25-471C-B383-4703827CFDE3}" destId="{BD6E71F2-3C97-45F4-899C-90304573D4DE}" srcOrd="3" destOrd="0" presId="urn:microsoft.com/office/officeart/2018/5/layout/IconLeafLabelList"/>
    <dgm:cxn modelId="{EE2AE5CD-CF82-45FE-B388-7398A03471AB}" type="presParOf" srcId="{F3E3B145-7A3B-4B88-8338-B0F1657322DE}" destId="{B274A3FB-D4FD-42CE-8B8E-E9B098EBDDFE}" srcOrd="9" destOrd="0" presId="urn:microsoft.com/office/officeart/2018/5/layout/IconLeafLabelList"/>
    <dgm:cxn modelId="{6048673B-0F1F-468C-98BB-2D449B4BB5F5}" type="presParOf" srcId="{F3E3B145-7A3B-4B88-8338-B0F1657322DE}" destId="{3D314F6E-84CC-4425-9FE0-7386E8B8D173}" srcOrd="10" destOrd="0" presId="urn:microsoft.com/office/officeart/2018/5/layout/IconLeafLabelList"/>
    <dgm:cxn modelId="{74E7E0F0-C3A1-458E-81F2-FA4981367F9E}" type="presParOf" srcId="{3D314F6E-84CC-4425-9FE0-7386E8B8D173}" destId="{A90B1C43-1A16-4595-BE03-F7552E9690CA}" srcOrd="0" destOrd="0" presId="urn:microsoft.com/office/officeart/2018/5/layout/IconLeafLabelList"/>
    <dgm:cxn modelId="{AE2B41E2-D5D5-4C6B-B367-FD30A8C819AB}" type="presParOf" srcId="{3D314F6E-84CC-4425-9FE0-7386E8B8D173}" destId="{201FFC09-FCA7-4E60-B9B7-006C03077D58}" srcOrd="1" destOrd="0" presId="urn:microsoft.com/office/officeart/2018/5/layout/IconLeafLabelList"/>
    <dgm:cxn modelId="{4BEF55AF-363C-4569-92D9-B94EACA8A020}" type="presParOf" srcId="{3D314F6E-84CC-4425-9FE0-7386E8B8D173}" destId="{D7C9640F-C553-496C-874E-14D3D601F71B}" srcOrd="2" destOrd="0" presId="urn:microsoft.com/office/officeart/2018/5/layout/IconLeafLabelList"/>
    <dgm:cxn modelId="{B4BC62FD-6154-4641-908A-B126E99B17D1}" type="presParOf" srcId="{3D314F6E-84CC-4425-9FE0-7386E8B8D173}" destId="{EC10631A-99E7-45B4-8B9E-64CBA067109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320E85-7A04-46EF-AB94-38C5F904F89F}"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B6664A0E-B569-4ADE-83FB-E24157D63273}">
      <dgm:prSet/>
      <dgm:spPr/>
      <dgm:t>
        <a:bodyPr/>
        <a:lstStyle/>
        <a:p>
          <a:r>
            <a:rPr lang="en-US"/>
            <a:t>Industry-standard Site-to-Site IPsec VPNs</a:t>
          </a:r>
        </a:p>
      </dgm:t>
    </dgm:pt>
    <dgm:pt modelId="{A59A8290-C41D-4E87-B553-5B2C0382E645}" type="parTrans" cxnId="{C3128584-353E-4389-9271-CE1570E2390F}">
      <dgm:prSet/>
      <dgm:spPr/>
      <dgm:t>
        <a:bodyPr/>
        <a:lstStyle/>
        <a:p>
          <a:endParaRPr lang="en-US"/>
        </a:p>
      </dgm:t>
    </dgm:pt>
    <dgm:pt modelId="{8A5A090E-AE9C-478D-91B1-7E811A737160}" type="sibTrans" cxnId="{C3128584-353E-4389-9271-CE1570E2390F}">
      <dgm:prSet/>
      <dgm:spPr>
        <a:noFill/>
        <a:ln>
          <a:noFill/>
        </a:ln>
      </dgm:spPr>
      <dgm:t>
        <a:bodyPr/>
        <a:lstStyle/>
        <a:p>
          <a:endParaRPr lang="en-US"/>
        </a:p>
      </dgm:t>
    </dgm:pt>
    <dgm:pt modelId="{58F5CD91-D4AA-43AD-8710-783B17CBC2AD}">
      <dgm:prSet/>
      <dgm:spPr/>
      <dgm:t>
        <a:bodyPr/>
        <a:lstStyle/>
        <a:p>
          <a:r>
            <a:rPr lang="en-US"/>
            <a:t>Point-to-Site VPN access from anywhere</a:t>
          </a:r>
        </a:p>
      </dgm:t>
    </dgm:pt>
    <dgm:pt modelId="{6284B086-0341-4DE2-BE25-61F78095A2DA}" type="parTrans" cxnId="{30391D00-31DF-42A2-ADB2-2B3B6FA29841}">
      <dgm:prSet/>
      <dgm:spPr/>
      <dgm:t>
        <a:bodyPr/>
        <a:lstStyle/>
        <a:p>
          <a:endParaRPr lang="en-US"/>
        </a:p>
      </dgm:t>
    </dgm:pt>
    <dgm:pt modelId="{3E5EC024-7E60-4B51-B5F6-9DA326C8BDB6}" type="sibTrans" cxnId="{30391D00-31DF-42A2-ADB2-2B3B6FA29841}">
      <dgm:prSet custT="1"/>
      <dgm:spPr>
        <a:noFill/>
        <a:ln w="12700" cap="flat" cmpd="sng" algn="ctr">
          <a:noFill/>
          <a:prstDash val="solid"/>
          <a:miter lim="800000"/>
        </a:ln>
        <a:effectLst/>
      </dgm:spPr>
      <dgm:t>
        <a:bodyPr spcFirstLastPara="0" vert="horz" wrap="square" lIns="27940" tIns="27940" rIns="27940" bIns="27940" numCol="1" spcCol="1270" anchor="ctr" anchorCtr="0"/>
        <a:lstStyle/>
        <a:p>
          <a:pPr marL="0" lvl="0" indent="0" algn="ctr" defTabSz="977900">
            <a:lnSpc>
              <a:spcPct val="90000"/>
            </a:lnSpc>
            <a:spcBef>
              <a:spcPct val="0"/>
            </a:spcBef>
            <a:spcAft>
              <a:spcPct val="35000"/>
            </a:spcAft>
            <a:buNone/>
          </a:pPr>
          <a:endParaRPr lang="en-US" sz="2200" kern="1200">
            <a:solidFill>
              <a:prstClr val="black">
                <a:hueOff val="0"/>
                <a:satOff val="0"/>
                <a:lumOff val="0"/>
                <a:alphaOff val="0"/>
              </a:prstClr>
            </a:solidFill>
            <a:latin typeface="Calibri" panose="020F0502020204030204"/>
            <a:ea typeface="+mn-ea"/>
            <a:cs typeface="+mn-cs"/>
          </a:endParaRPr>
        </a:p>
      </dgm:t>
    </dgm:pt>
    <dgm:pt modelId="{E47D1CDF-F332-41DD-8F86-1DA90D5D5743}">
      <dgm:prSet/>
      <dgm:spPr/>
      <dgm:t>
        <a:bodyPr/>
        <a:lstStyle/>
        <a:p>
          <a:r>
            <a:rPr lang="en-US"/>
            <a:t>99.9% uptime SLA for VPN gateways</a:t>
          </a:r>
        </a:p>
      </dgm:t>
    </dgm:pt>
    <dgm:pt modelId="{B7517E51-8D70-4108-85BB-50C4364B8D32}" type="parTrans" cxnId="{6E8D07A0-E44A-4FAB-B46E-AEAE021B66AC}">
      <dgm:prSet/>
      <dgm:spPr/>
      <dgm:t>
        <a:bodyPr/>
        <a:lstStyle/>
        <a:p>
          <a:endParaRPr lang="en-US"/>
        </a:p>
      </dgm:t>
    </dgm:pt>
    <dgm:pt modelId="{14F96195-2E79-4522-BF03-9BF212E22198}" type="sibTrans" cxnId="{6E8D07A0-E44A-4FAB-B46E-AEAE021B66AC}">
      <dgm:prSet custT="1"/>
      <dgm:spPr>
        <a:noFill/>
        <a:ln w="12700" cap="flat" cmpd="sng" algn="ctr">
          <a:noFill/>
          <a:prstDash val="solid"/>
          <a:miter lim="800000"/>
        </a:ln>
        <a:effectLst/>
      </dgm:spPr>
      <dgm:t>
        <a:bodyPr spcFirstLastPara="0" vert="horz" wrap="square" lIns="27940" tIns="27940" rIns="27940" bIns="27940" numCol="1" spcCol="1270" anchor="ctr" anchorCtr="0"/>
        <a:lstStyle/>
        <a:p>
          <a:pPr marL="0" lvl="0" indent="0" algn="ctr" defTabSz="977900">
            <a:lnSpc>
              <a:spcPct val="90000"/>
            </a:lnSpc>
            <a:spcBef>
              <a:spcPct val="0"/>
            </a:spcBef>
            <a:spcAft>
              <a:spcPct val="35000"/>
            </a:spcAft>
            <a:buNone/>
          </a:pPr>
          <a:endParaRPr lang="en-US" sz="2200" kern="1200">
            <a:solidFill>
              <a:prstClr val="black">
                <a:hueOff val="0"/>
                <a:satOff val="0"/>
                <a:lumOff val="0"/>
                <a:alphaOff val="0"/>
              </a:prstClr>
            </a:solidFill>
            <a:latin typeface="Calibri" panose="020F0502020204030204"/>
            <a:ea typeface="+mn-ea"/>
            <a:cs typeface="+mn-cs"/>
          </a:endParaRPr>
        </a:p>
      </dgm:t>
    </dgm:pt>
    <dgm:pt modelId="{136CBA08-2BB4-46AD-90C6-582A1780B878}">
      <dgm:prSet/>
      <dgm:spPr/>
      <dgm:t>
        <a:bodyPr/>
        <a:lstStyle/>
        <a:p>
          <a:r>
            <a:rPr lang="en-US"/>
            <a:t>Highly available and easy to manage</a:t>
          </a:r>
        </a:p>
      </dgm:t>
    </dgm:pt>
    <dgm:pt modelId="{DA6DD74A-5A7E-4DA4-AA30-AE5764B879D5}" type="parTrans" cxnId="{7BABAD6A-C312-47CF-B017-29D83895065B}">
      <dgm:prSet/>
      <dgm:spPr/>
      <dgm:t>
        <a:bodyPr/>
        <a:lstStyle/>
        <a:p>
          <a:endParaRPr lang="en-US"/>
        </a:p>
      </dgm:t>
    </dgm:pt>
    <dgm:pt modelId="{B32689FD-0411-4C0D-9467-722B91D6A60E}" type="sibTrans" cxnId="{7BABAD6A-C312-47CF-B017-29D83895065B}">
      <dgm:prSet custT="1"/>
      <dgm:spPr>
        <a:noFill/>
        <a:ln w="12700" cap="flat" cmpd="sng" algn="ctr">
          <a:noFill/>
          <a:prstDash val="solid"/>
          <a:miter lim="800000"/>
        </a:ln>
        <a:effectLst/>
      </dgm:spPr>
      <dgm:t>
        <a:bodyPr spcFirstLastPara="0" vert="horz" wrap="square" lIns="27940" tIns="27940" rIns="27940" bIns="27940" numCol="1" spcCol="1270" anchor="ctr" anchorCtr="0"/>
        <a:lstStyle/>
        <a:p>
          <a:pPr marL="0" lvl="0" indent="0" algn="ctr" defTabSz="977900">
            <a:lnSpc>
              <a:spcPct val="90000"/>
            </a:lnSpc>
            <a:spcBef>
              <a:spcPct val="0"/>
            </a:spcBef>
            <a:spcAft>
              <a:spcPct val="35000"/>
            </a:spcAft>
            <a:buNone/>
          </a:pPr>
          <a:endParaRPr lang="en-US" sz="2200" kern="1200">
            <a:solidFill>
              <a:prstClr val="black">
                <a:hueOff val="0"/>
                <a:satOff val="0"/>
                <a:lumOff val="0"/>
                <a:alphaOff val="0"/>
              </a:prstClr>
            </a:solidFill>
            <a:latin typeface="Calibri" panose="020F0502020204030204"/>
            <a:ea typeface="+mn-ea"/>
            <a:cs typeface="+mn-cs"/>
          </a:endParaRPr>
        </a:p>
      </dgm:t>
    </dgm:pt>
    <dgm:pt modelId="{D048025D-E469-4E80-90C4-1D883023DE2B}">
      <dgm:prSet/>
      <dgm:spPr/>
      <dgm:t>
        <a:bodyPr/>
        <a:lstStyle/>
        <a:p>
          <a:r>
            <a:rPr lang="en-US"/>
            <a:t>Secure connections from anywhere</a:t>
          </a:r>
        </a:p>
      </dgm:t>
    </dgm:pt>
    <dgm:pt modelId="{054DF6F7-3A76-4F90-BDE8-B1EDF95B80A6}" type="parTrans" cxnId="{C065611F-F438-4769-8A82-387326CA3CAA}">
      <dgm:prSet/>
      <dgm:spPr/>
      <dgm:t>
        <a:bodyPr/>
        <a:lstStyle/>
        <a:p>
          <a:endParaRPr lang="en-US"/>
        </a:p>
      </dgm:t>
    </dgm:pt>
    <dgm:pt modelId="{36FDEA11-BA83-4322-8006-11AF3D938BC0}" type="sibTrans" cxnId="{C065611F-F438-4769-8A82-387326CA3CAA}">
      <dgm:prSet/>
      <dgm:spPr/>
      <dgm:t>
        <a:bodyPr/>
        <a:lstStyle/>
        <a:p>
          <a:endParaRPr lang="en-US"/>
        </a:p>
      </dgm:t>
    </dgm:pt>
    <dgm:pt modelId="{FEA9685E-6B7D-4BEB-80A2-F4A5CE4479E8}" type="pres">
      <dgm:prSet presAssocID="{51320E85-7A04-46EF-AB94-38C5F904F89F}" presName="outerComposite" presStyleCnt="0">
        <dgm:presLayoutVars>
          <dgm:chMax val="5"/>
          <dgm:dir/>
          <dgm:resizeHandles val="exact"/>
        </dgm:presLayoutVars>
      </dgm:prSet>
      <dgm:spPr/>
    </dgm:pt>
    <dgm:pt modelId="{40C8BEAA-A4AB-4620-97D8-08F914845B0A}" type="pres">
      <dgm:prSet presAssocID="{51320E85-7A04-46EF-AB94-38C5F904F89F}" presName="dummyMaxCanvas" presStyleCnt="0">
        <dgm:presLayoutVars/>
      </dgm:prSet>
      <dgm:spPr/>
    </dgm:pt>
    <dgm:pt modelId="{196856C7-3BB2-4325-8604-CD493977952A}" type="pres">
      <dgm:prSet presAssocID="{51320E85-7A04-46EF-AB94-38C5F904F89F}" presName="FiveNodes_1" presStyleLbl="node1" presStyleIdx="0" presStyleCnt="5">
        <dgm:presLayoutVars>
          <dgm:bulletEnabled val="1"/>
        </dgm:presLayoutVars>
      </dgm:prSet>
      <dgm:spPr/>
    </dgm:pt>
    <dgm:pt modelId="{71864D76-7515-45A9-B436-2F5B3027F316}" type="pres">
      <dgm:prSet presAssocID="{51320E85-7A04-46EF-AB94-38C5F904F89F}" presName="FiveNodes_2" presStyleLbl="node1" presStyleIdx="1" presStyleCnt="5">
        <dgm:presLayoutVars>
          <dgm:bulletEnabled val="1"/>
        </dgm:presLayoutVars>
      </dgm:prSet>
      <dgm:spPr/>
    </dgm:pt>
    <dgm:pt modelId="{51B63E12-8C42-4380-8E8C-D1624B2011E7}" type="pres">
      <dgm:prSet presAssocID="{51320E85-7A04-46EF-AB94-38C5F904F89F}" presName="FiveNodes_3" presStyleLbl="node1" presStyleIdx="2" presStyleCnt="5">
        <dgm:presLayoutVars>
          <dgm:bulletEnabled val="1"/>
        </dgm:presLayoutVars>
      </dgm:prSet>
      <dgm:spPr/>
    </dgm:pt>
    <dgm:pt modelId="{8AF247EB-E136-4028-AC2C-24A31FC5C27C}" type="pres">
      <dgm:prSet presAssocID="{51320E85-7A04-46EF-AB94-38C5F904F89F}" presName="FiveNodes_4" presStyleLbl="node1" presStyleIdx="3" presStyleCnt="5">
        <dgm:presLayoutVars>
          <dgm:bulletEnabled val="1"/>
        </dgm:presLayoutVars>
      </dgm:prSet>
      <dgm:spPr/>
    </dgm:pt>
    <dgm:pt modelId="{5AAEE79E-1847-40B5-9B5F-83A15FAF007B}" type="pres">
      <dgm:prSet presAssocID="{51320E85-7A04-46EF-AB94-38C5F904F89F}" presName="FiveNodes_5" presStyleLbl="node1" presStyleIdx="4" presStyleCnt="5">
        <dgm:presLayoutVars>
          <dgm:bulletEnabled val="1"/>
        </dgm:presLayoutVars>
      </dgm:prSet>
      <dgm:spPr/>
    </dgm:pt>
    <dgm:pt modelId="{28699337-571F-4E19-912A-8B89BD320BAC}" type="pres">
      <dgm:prSet presAssocID="{51320E85-7A04-46EF-AB94-38C5F904F89F}" presName="FiveConn_1-2" presStyleLbl="fgAccFollowNode1" presStyleIdx="0" presStyleCnt="4">
        <dgm:presLayoutVars>
          <dgm:bulletEnabled val="1"/>
        </dgm:presLayoutVars>
      </dgm:prSet>
      <dgm:spPr/>
    </dgm:pt>
    <dgm:pt modelId="{3E7A61B8-D9E0-44BF-AFB0-7192FFDEE6B3}" type="pres">
      <dgm:prSet presAssocID="{51320E85-7A04-46EF-AB94-38C5F904F89F}" presName="FiveConn_2-3" presStyleLbl="fgAccFollowNode1" presStyleIdx="1" presStyleCnt="4">
        <dgm:presLayoutVars>
          <dgm:bulletEnabled val="1"/>
        </dgm:presLayoutVars>
      </dgm:prSet>
      <dgm:spPr>
        <a:xfrm>
          <a:off x="8215583" y="1397985"/>
          <a:ext cx="486075" cy="486075"/>
        </a:xfrm>
        <a:prstGeom prst="downArrow">
          <a:avLst>
            <a:gd name="adj1" fmla="val 55000"/>
            <a:gd name="adj2" fmla="val 45000"/>
          </a:avLst>
        </a:prstGeom>
      </dgm:spPr>
    </dgm:pt>
    <dgm:pt modelId="{DC793007-5494-4F5E-9BC4-29C933C8661D}" type="pres">
      <dgm:prSet presAssocID="{51320E85-7A04-46EF-AB94-38C5F904F89F}" presName="FiveConn_3-4" presStyleLbl="fgAccFollowNode1" presStyleIdx="2" presStyleCnt="4">
        <dgm:presLayoutVars>
          <dgm:bulletEnabled val="1"/>
        </dgm:presLayoutVars>
      </dgm:prSet>
      <dgm:spPr>
        <a:xfrm>
          <a:off x="8820230" y="2237191"/>
          <a:ext cx="486075" cy="486075"/>
        </a:xfrm>
        <a:prstGeom prst="downArrow">
          <a:avLst>
            <a:gd name="adj1" fmla="val 55000"/>
            <a:gd name="adj2" fmla="val 45000"/>
          </a:avLst>
        </a:prstGeom>
      </dgm:spPr>
    </dgm:pt>
    <dgm:pt modelId="{3010BE6D-8839-416F-BA2E-599DE7AF6B97}" type="pres">
      <dgm:prSet presAssocID="{51320E85-7A04-46EF-AB94-38C5F904F89F}" presName="FiveConn_4-5" presStyleLbl="fgAccFollowNode1" presStyleIdx="3" presStyleCnt="4">
        <dgm:presLayoutVars>
          <dgm:bulletEnabled val="1"/>
        </dgm:presLayoutVars>
      </dgm:prSet>
      <dgm:spPr>
        <a:xfrm>
          <a:off x="9424877" y="3097170"/>
          <a:ext cx="486075" cy="486075"/>
        </a:xfrm>
        <a:prstGeom prst="downArrow">
          <a:avLst>
            <a:gd name="adj1" fmla="val 55000"/>
            <a:gd name="adj2" fmla="val 45000"/>
          </a:avLst>
        </a:prstGeom>
      </dgm:spPr>
    </dgm:pt>
    <dgm:pt modelId="{4968247A-ED5B-4C7B-8C11-D5702EB1E3C4}" type="pres">
      <dgm:prSet presAssocID="{51320E85-7A04-46EF-AB94-38C5F904F89F}" presName="FiveNodes_1_text" presStyleLbl="node1" presStyleIdx="4" presStyleCnt="5">
        <dgm:presLayoutVars>
          <dgm:bulletEnabled val="1"/>
        </dgm:presLayoutVars>
      </dgm:prSet>
      <dgm:spPr/>
    </dgm:pt>
    <dgm:pt modelId="{320D806A-AE23-40E6-BE9D-0F7AA0F0165E}" type="pres">
      <dgm:prSet presAssocID="{51320E85-7A04-46EF-AB94-38C5F904F89F}" presName="FiveNodes_2_text" presStyleLbl="node1" presStyleIdx="4" presStyleCnt="5">
        <dgm:presLayoutVars>
          <dgm:bulletEnabled val="1"/>
        </dgm:presLayoutVars>
      </dgm:prSet>
      <dgm:spPr/>
    </dgm:pt>
    <dgm:pt modelId="{63BC87D5-B440-414C-8A11-E142287A0EAE}" type="pres">
      <dgm:prSet presAssocID="{51320E85-7A04-46EF-AB94-38C5F904F89F}" presName="FiveNodes_3_text" presStyleLbl="node1" presStyleIdx="4" presStyleCnt="5">
        <dgm:presLayoutVars>
          <dgm:bulletEnabled val="1"/>
        </dgm:presLayoutVars>
      </dgm:prSet>
      <dgm:spPr/>
    </dgm:pt>
    <dgm:pt modelId="{47A756D8-B481-4BD3-A60F-6CA03D493614}" type="pres">
      <dgm:prSet presAssocID="{51320E85-7A04-46EF-AB94-38C5F904F89F}" presName="FiveNodes_4_text" presStyleLbl="node1" presStyleIdx="4" presStyleCnt="5">
        <dgm:presLayoutVars>
          <dgm:bulletEnabled val="1"/>
        </dgm:presLayoutVars>
      </dgm:prSet>
      <dgm:spPr/>
    </dgm:pt>
    <dgm:pt modelId="{8E74BDE2-3F75-41BD-99B1-77CB82E81373}" type="pres">
      <dgm:prSet presAssocID="{51320E85-7A04-46EF-AB94-38C5F904F89F}" presName="FiveNodes_5_text" presStyleLbl="node1" presStyleIdx="4" presStyleCnt="5">
        <dgm:presLayoutVars>
          <dgm:bulletEnabled val="1"/>
        </dgm:presLayoutVars>
      </dgm:prSet>
      <dgm:spPr/>
    </dgm:pt>
  </dgm:ptLst>
  <dgm:cxnLst>
    <dgm:cxn modelId="{30391D00-31DF-42A2-ADB2-2B3B6FA29841}" srcId="{51320E85-7A04-46EF-AB94-38C5F904F89F}" destId="{58F5CD91-D4AA-43AD-8710-783B17CBC2AD}" srcOrd="1" destOrd="0" parTransId="{6284B086-0341-4DE2-BE25-61F78095A2DA}" sibTransId="{3E5EC024-7E60-4B51-B5F6-9DA326C8BDB6}"/>
    <dgm:cxn modelId="{B570D306-87DE-452F-9D52-8E05E9632192}" type="presOf" srcId="{D048025D-E469-4E80-90C4-1D883023DE2B}" destId="{8E74BDE2-3F75-41BD-99B1-77CB82E81373}" srcOrd="1" destOrd="0" presId="urn:microsoft.com/office/officeart/2005/8/layout/vProcess5"/>
    <dgm:cxn modelId="{1B138D0B-1A31-4138-B198-7C79E63329D0}" type="presOf" srcId="{136CBA08-2BB4-46AD-90C6-582A1780B878}" destId="{8AF247EB-E136-4028-AC2C-24A31FC5C27C}" srcOrd="0" destOrd="0" presId="urn:microsoft.com/office/officeart/2005/8/layout/vProcess5"/>
    <dgm:cxn modelId="{C065611F-F438-4769-8A82-387326CA3CAA}" srcId="{51320E85-7A04-46EF-AB94-38C5F904F89F}" destId="{D048025D-E469-4E80-90C4-1D883023DE2B}" srcOrd="4" destOrd="0" parTransId="{054DF6F7-3A76-4F90-BDE8-B1EDF95B80A6}" sibTransId="{36FDEA11-BA83-4322-8006-11AF3D938BC0}"/>
    <dgm:cxn modelId="{9A328A25-2277-4034-9621-52C71AC06048}" type="presOf" srcId="{3E5EC024-7E60-4B51-B5F6-9DA326C8BDB6}" destId="{3E7A61B8-D9E0-44BF-AFB0-7192FFDEE6B3}" srcOrd="0" destOrd="0" presId="urn:microsoft.com/office/officeart/2005/8/layout/vProcess5"/>
    <dgm:cxn modelId="{5DFCAF45-8E9B-4474-8AD9-24CAF63787C8}" type="presOf" srcId="{E47D1CDF-F332-41DD-8F86-1DA90D5D5743}" destId="{63BC87D5-B440-414C-8A11-E142287A0EAE}" srcOrd="1" destOrd="0" presId="urn:microsoft.com/office/officeart/2005/8/layout/vProcess5"/>
    <dgm:cxn modelId="{12ECB265-6C67-469C-A052-CF13E42ECA1D}" type="presOf" srcId="{B32689FD-0411-4C0D-9467-722B91D6A60E}" destId="{3010BE6D-8839-416F-BA2E-599DE7AF6B97}" srcOrd="0" destOrd="0" presId="urn:microsoft.com/office/officeart/2005/8/layout/vProcess5"/>
    <dgm:cxn modelId="{2D30C246-F5F2-4D6D-981F-47F3E483C017}" type="presOf" srcId="{B6664A0E-B569-4ADE-83FB-E24157D63273}" destId="{4968247A-ED5B-4C7B-8C11-D5702EB1E3C4}" srcOrd="1" destOrd="0" presId="urn:microsoft.com/office/officeart/2005/8/layout/vProcess5"/>
    <dgm:cxn modelId="{7BABAD6A-C312-47CF-B017-29D83895065B}" srcId="{51320E85-7A04-46EF-AB94-38C5F904F89F}" destId="{136CBA08-2BB4-46AD-90C6-582A1780B878}" srcOrd="3" destOrd="0" parTransId="{DA6DD74A-5A7E-4DA4-AA30-AE5764B879D5}" sibTransId="{B32689FD-0411-4C0D-9467-722B91D6A60E}"/>
    <dgm:cxn modelId="{6971BD6C-08B7-43CF-BC7B-E8916BE3430E}" type="presOf" srcId="{136CBA08-2BB4-46AD-90C6-582A1780B878}" destId="{47A756D8-B481-4BD3-A60F-6CA03D493614}" srcOrd="1" destOrd="0" presId="urn:microsoft.com/office/officeart/2005/8/layout/vProcess5"/>
    <dgm:cxn modelId="{859D654F-6BE8-45E9-A675-14B035B4682D}" type="presOf" srcId="{58F5CD91-D4AA-43AD-8710-783B17CBC2AD}" destId="{71864D76-7515-45A9-B436-2F5B3027F316}" srcOrd="0" destOrd="0" presId="urn:microsoft.com/office/officeart/2005/8/layout/vProcess5"/>
    <dgm:cxn modelId="{E6BE4950-90F6-4677-9DD7-AD83D8456C30}" type="presOf" srcId="{E47D1CDF-F332-41DD-8F86-1DA90D5D5743}" destId="{51B63E12-8C42-4380-8E8C-D1624B2011E7}" srcOrd="0" destOrd="0" presId="urn:microsoft.com/office/officeart/2005/8/layout/vProcess5"/>
    <dgm:cxn modelId="{C3128584-353E-4389-9271-CE1570E2390F}" srcId="{51320E85-7A04-46EF-AB94-38C5F904F89F}" destId="{B6664A0E-B569-4ADE-83FB-E24157D63273}" srcOrd="0" destOrd="0" parTransId="{A59A8290-C41D-4E87-B553-5B2C0382E645}" sibTransId="{8A5A090E-AE9C-478D-91B1-7E811A737160}"/>
    <dgm:cxn modelId="{9C95BB99-2B5A-4F09-8CAA-1DB0DD5E0A7C}" type="presOf" srcId="{14F96195-2E79-4522-BF03-9BF212E22198}" destId="{DC793007-5494-4F5E-9BC4-29C933C8661D}" srcOrd="0" destOrd="0" presId="urn:microsoft.com/office/officeart/2005/8/layout/vProcess5"/>
    <dgm:cxn modelId="{6E8D07A0-E44A-4FAB-B46E-AEAE021B66AC}" srcId="{51320E85-7A04-46EF-AB94-38C5F904F89F}" destId="{E47D1CDF-F332-41DD-8F86-1DA90D5D5743}" srcOrd="2" destOrd="0" parTransId="{B7517E51-8D70-4108-85BB-50C4364B8D32}" sibTransId="{14F96195-2E79-4522-BF03-9BF212E22198}"/>
    <dgm:cxn modelId="{E10340AC-E82D-4DBC-93C6-99758108DD89}" type="presOf" srcId="{8A5A090E-AE9C-478D-91B1-7E811A737160}" destId="{28699337-571F-4E19-912A-8B89BD320BAC}" srcOrd="0" destOrd="0" presId="urn:microsoft.com/office/officeart/2005/8/layout/vProcess5"/>
    <dgm:cxn modelId="{65ABDFAF-1054-45F6-8FCC-4774A566EECD}" type="presOf" srcId="{58F5CD91-D4AA-43AD-8710-783B17CBC2AD}" destId="{320D806A-AE23-40E6-BE9D-0F7AA0F0165E}" srcOrd="1" destOrd="0" presId="urn:microsoft.com/office/officeart/2005/8/layout/vProcess5"/>
    <dgm:cxn modelId="{4AC4EDBC-A48A-435D-B015-A38F2A0154DF}" type="presOf" srcId="{D048025D-E469-4E80-90C4-1D883023DE2B}" destId="{5AAEE79E-1847-40B5-9B5F-83A15FAF007B}" srcOrd="0" destOrd="0" presId="urn:microsoft.com/office/officeart/2005/8/layout/vProcess5"/>
    <dgm:cxn modelId="{FC35F4F3-A82F-4FD8-BEAA-49C50B0606E8}" type="presOf" srcId="{B6664A0E-B569-4ADE-83FB-E24157D63273}" destId="{196856C7-3BB2-4325-8604-CD493977952A}" srcOrd="0" destOrd="0" presId="urn:microsoft.com/office/officeart/2005/8/layout/vProcess5"/>
    <dgm:cxn modelId="{D3A547FF-1A86-49B4-8119-8C4DBAB74C67}" type="presOf" srcId="{51320E85-7A04-46EF-AB94-38C5F904F89F}" destId="{FEA9685E-6B7D-4BEB-80A2-F4A5CE4479E8}" srcOrd="0" destOrd="0" presId="urn:microsoft.com/office/officeart/2005/8/layout/vProcess5"/>
    <dgm:cxn modelId="{A7770AC0-F0CC-45F6-AF5E-D2CA18D57A25}" type="presParOf" srcId="{FEA9685E-6B7D-4BEB-80A2-F4A5CE4479E8}" destId="{40C8BEAA-A4AB-4620-97D8-08F914845B0A}" srcOrd="0" destOrd="0" presId="urn:microsoft.com/office/officeart/2005/8/layout/vProcess5"/>
    <dgm:cxn modelId="{A48C62A4-B395-48AF-808B-A237F126BD95}" type="presParOf" srcId="{FEA9685E-6B7D-4BEB-80A2-F4A5CE4479E8}" destId="{196856C7-3BB2-4325-8604-CD493977952A}" srcOrd="1" destOrd="0" presId="urn:microsoft.com/office/officeart/2005/8/layout/vProcess5"/>
    <dgm:cxn modelId="{A3D83A86-C75A-4350-BC08-75AA5CB79C14}" type="presParOf" srcId="{FEA9685E-6B7D-4BEB-80A2-F4A5CE4479E8}" destId="{71864D76-7515-45A9-B436-2F5B3027F316}" srcOrd="2" destOrd="0" presId="urn:microsoft.com/office/officeart/2005/8/layout/vProcess5"/>
    <dgm:cxn modelId="{9DCFC68C-948D-4525-9722-CB52C79FCA85}" type="presParOf" srcId="{FEA9685E-6B7D-4BEB-80A2-F4A5CE4479E8}" destId="{51B63E12-8C42-4380-8E8C-D1624B2011E7}" srcOrd="3" destOrd="0" presId="urn:microsoft.com/office/officeart/2005/8/layout/vProcess5"/>
    <dgm:cxn modelId="{1FA01C35-AE56-4733-A6C2-A01CAD002F44}" type="presParOf" srcId="{FEA9685E-6B7D-4BEB-80A2-F4A5CE4479E8}" destId="{8AF247EB-E136-4028-AC2C-24A31FC5C27C}" srcOrd="4" destOrd="0" presId="urn:microsoft.com/office/officeart/2005/8/layout/vProcess5"/>
    <dgm:cxn modelId="{40B197A0-AC1A-4522-B5A3-CD4E285DD953}" type="presParOf" srcId="{FEA9685E-6B7D-4BEB-80A2-F4A5CE4479E8}" destId="{5AAEE79E-1847-40B5-9B5F-83A15FAF007B}" srcOrd="5" destOrd="0" presId="urn:microsoft.com/office/officeart/2005/8/layout/vProcess5"/>
    <dgm:cxn modelId="{3E4BDF07-E9A8-45F5-B65A-09773F200270}" type="presParOf" srcId="{FEA9685E-6B7D-4BEB-80A2-F4A5CE4479E8}" destId="{28699337-571F-4E19-912A-8B89BD320BAC}" srcOrd="6" destOrd="0" presId="urn:microsoft.com/office/officeart/2005/8/layout/vProcess5"/>
    <dgm:cxn modelId="{193C0B63-522E-4CB6-AA30-3E3C79F4C943}" type="presParOf" srcId="{FEA9685E-6B7D-4BEB-80A2-F4A5CE4479E8}" destId="{3E7A61B8-D9E0-44BF-AFB0-7192FFDEE6B3}" srcOrd="7" destOrd="0" presId="urn:microsoft.com/office/officeart/2005/8/layout/vProcess5"/>
    <dgm:cxn modelId="{ED538B4A-684C-4368-9B22-DA2A926DDF6E}" type="presParOf" srcId="{FEA9685E-6B7D-4BEB-80A2-F4A5CE4479E8}" destId="{DC793007-5494-4F5E-9BC4-29C933C8661D}" srcOrd="8" destOrd="0" presId="urn:microsoft.com/office/officeart/2005/8/layout/vProcess5"/>
    <dgm:cxn modelId="{4077B4B6-4BDC-48EA-B26B-5BF08D2C778F}" type="presParOf" srcId="{FEA9685E-6B7D-4BEB-80A2-F4A5CE4479E8}" destId="{3010BE6D-8839-416F-BA2E-599DE7AF6B97}" srcOrd="9" destOrd="0" presId="urn:microsoft.com/office/officeart/2005/8/layout/vProcess5"/>
    <dgm:cxn modelId="{64F52245-D8F4-4FE4-A6C6-6120B6B6266F}" type="presParOf" srcId="{FEA9685E-6B7D-4BEB-80A2-F4A5CE4479E8}" destId="{4968247A-ED5B-4C7B-8C11-D5702EB1E3C4}" srcOrd="10" destOrd="0" presId="urn:microsoft.com/office/officeart/2005/8/layout/vProcess5"/>
    <dgm:cxn modelId="{8067C9B0-973A-467D-8ADA-48F6EF69BA61}" type="presParOf" srcId="{FEA9685E-6B7D-4BEB-80A2-F4A5CE4479E8}" destId="{320D806A-AE23-40E6-BE9D-0F7AA0F0165E}" srcOrd="11" destOrd="0" presId="urn:microsoft.com/office/officeart/2005/8/layout/vProcess5"/>
    <dgm:cxn modelId="{AA98F2C2-C991-4525-BCBF-92DAA0945513}" type="presParOf" srcId="{FEA9685E-6B7D-4BEB-80A2-F4A5CE4479E8}" destId="{63BC87D5-B440-414C-8A11-E142287A0EAE}" srcOrd="12" destOrd="0" presId="urn:microsoft.com/office/officeart/2005/8/layout/vProcess5"/>
    <dgm:cxn modelId="{10B62685-BD0A-4B39-98D3-D50451FDE2DE}" type="presParOf" srcId="{FEA9685E-6B7D-4BEB-80A2-F4A5CE4479E8}" destId="{47A756D8-B481-4BD3-A60F-6CA03D493614}" srcOrd="13" destOrd="0" presId="urn:microsoft.com/office/officeart/2005/8/layout/vProcess5"/>
    <dgm:cxn modelId="{6CEA8095-E75F-4A0D-90C5-AEB76DB52918}" type="presParOf" srcId="{FEA9685E-6B7D-4BEB-80A2-F4A5CE4479E8}" destId="{8E74BDE2-3F75-41BD-99B1-77CB82E8137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3D57893-BD5B-48B3-B6F6-EB51DB6B10A3}"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7AA7F56C-36D2-43FA-9CE3-51664A0C635D}">
      <dgm:prSet custT="1"/>
      <dgm:spPr/>
      <dgm:t>
        <a:bodyPr/>
        <a:lstStyle/>
        <a:p>
          <a:pPr algn="ctr"/>
          <a:r>
            <a:rPr lang="en-US" sz="2000"/>
            <a:t>99.95 percent uptime service-level agreement for multi-instance deployments</a:t>
          </a:r>
        </a:p>
      </dgm:t>
    </dgm:pt>
    <dgm:pt modelId="{40A5D70F-26B7-41B5-8A73-379BDCD91E9D}" type="parTrans" cxnId="{62B22B81-E2F0-4DB9-807A-27DCBC4FC972}">
      <dgm:prSet/>
      <dgm:spPr/>
      <dgm:t>
        <a:bodyPr/>
        <a:lstStyle/>
        <a:p>
          <a:pPr algn="ctr"/>
          <a:endParaRPr lang="en-US" sz="1400"/>
        </a:p>
      </dgm:t>
    </dgm:pt>
    <dgm:pt modelId="{CD378614-C8F8-4EEC-B4D3-0EF81122EC52}" type="sibTrans" cxnId="{62B22B81-E2F0-4DB9-807A-27DCBC4FC972}">
      <dgm:prSet/>
      <dgm:spPr/>
      <dgm:t>
        <a:bodyPr/>
        <a:lstStyle/>
        <a:p>
          <a:pPr algn="ctr"/>
          <a:endParaRPr lang="en-US" sz="1400"/>
        </a:p>
      </dgm:t>
    </dgm:pt>
    <dgm:pt modelId="{D20FD591-0FDB-4A8D-A27F-4A8201F2BF8B}">
      <dgm:prSet custT="1"/>
      <dgm:spPr/>
      <dgm:t>
        <a:bodyPr/>
        <a:lstStyle/>
        <a:p>
          <a:pPr algn="ctr"/>
          <a:r>
            <a:rPr lang="en-US" sz="2000"/>
            <a:t>Customizable layer 7 load-balancing solution</a:t>
          </a:r>
        </a:p>
      </dgm:t>
    </dgm:pt>
    <dgm:pt modelId="{833D3EB2-F77D-481A-9635-E63F40E65EF7}" type="parTrans" cxnId="{834A62E7-80EE-440C-AB31-B259D24BEED7}">
      <dgm:prSet/>
      <dgm:spPr/>
      <dgm:t>
        <a:bodyPr/>
        <a:lstStyle/>
        <a:p>
          <a:pPr algn="ctr"/>
          <a:endParaRPr lang="en-US" sz="1400"/>
        </a:p>
      </dgm:t>
    </dgm:pt>
    <dgm:pt modelId="{3D5138C8-1CFA-4D8C-AFAE-1223172EFA1C}" type="sibTrans" cxnId="{834A62E7-80EE-440C-AB31-B259D24BEED7}">
      <dgm:prSet/>
      <dgm:spPr/>
      <dgm:t>
        <a:bodyPr/>
        <a:lstStyle/>
        <a:p>
          <a:pPr algn="ctr"/>
          <a:endParaRPr lang="en-US" sz="1400"/>
        </a:p>
      </dgm:t>
    </dgm:pt>
    <dgm:pt modelId="{6364A59C-C959-4102-8C3D-8C504F990DA2}">
      <dgm:prSet custT="1"/>
      <dgm:spPr/>
      <dgm:t>
        <a:bodyPr/>
        <a:lstStyle/>
        <a:p>
          <a:pPr algn="ctr"/>
          <a:r>
            <a:rPr lang="en-US" sz="2000"/>
            <a:t>Integrated web application firewall</a:t>
          </a:r>
        </a:p>
      </dgm:t>
    </dgm:pt>
    <dgm:pt modelId="{16E869A7-3123-4075-ACC5-6A6C2417AE3E}" type="parTrans" cxnId="{00C81E45-D602-4220-9572-910A5F133152}">
      <dgm:prSet/>
      <dgm:spPr/>
      <dgm:t>
        <a:bodyPr/>
        <a:lstStyle/>
        <a:p>
          <a:pPr algn="ctr"/>
          <a:endParaRPr lang="en-US" sz="1400"/>
        </a:p>
      </dgm:t>
    </dgm:pt>
    <dgm:pt modelId="{1E56A879-6C8F-4AFC-8E23-894EC6D08118}" type="sibTrans" cxnId="{00C81E45-D602-4220-9572-910A5F133152}">
      <dgm:prSet/>
      <dgm:spPr/>
      <dgm:t>
        <a:bodyPr/>
        <a:lstStyle/>
        <a:p>
          <a:pPr algn="ctr"/>
          <a:endParaRPr lang="en-US" sz="1400"/>
        </a:p>
      </dgm:t>
    </dgm:pt>
    <dgm:pt modelId="{127900FF-9E7E-482F-8CE7-12B8B20EBF79}">
      <dgm:prSet custT="1"/>
      <dgm:spPr/>
      <dgm:t>
        <a:bodyPr/>
        <a:lstStyle/>
        <a:p>
          <a:pPr algn="ctr"/>
          <a:r>
            <a:rPr lang="en-US" sz="2000"/>
            <a:t>Centralized SSL offload and SSL policy</a:t>
          </a:r>
        </a:p>
      </dgm:t>
    </dgm:pt>
    <dgm:pt modelId="{8A2F4A61-71D1-4D94-979B-129854A431DF}" type="parTrans" cxnId="{43C7F489-877B-4F6B-B0CD-2B6B5F4FC239}">
      <dgm:prSet/>
      <dgm:spPr/>
      <dgm:t>
        <a:bodyPr/>
        <a:lstStyle/>
        <a:p>
          <a:pPr algn="ctr"/>
          <a:endParaRPr lang="en-US" sz="1400"/>
        </a:p>
      </dgm:t>
    </dgm:pt>
    <dgm:pt modelId="{A8E2D2A5-9B74-4098-8742-D9C88268B8EA}" type="sibTrans" cxnId="{43C7F489-877B-4F6B-B0CD-2B6B5F4FC239}">
      <dgm:prSet/>
      <dgm:spPr/>
      <dgm:t>
        <a:bodyPr/>
        <a:lstStyle/>
        <a:p>
          <a:pPr algn="ctr"/>
          <a:endParaRPr lang="en-US" sz="1400"/>
        </a:p>
      </dgm:t>
    </dgm:pt>
    <dgm:pt modelId="{2B580667-0D48-4180-A247-1B252BA33EBB}">
      <dgm:prSet custT="1"/>
      <dgm:spPr/>
      <dgm:t>
        <a:bodyPr/>
        <a:lstStyle/>
        <a:p>
          <a:pPr algn="ctr"/>
          <a:r>
            <a:rPr lang="en-US" sz="2000" dirty="0"/>
            <a:t>Support for cookie-based session affinity</a:t>
          </a:r>
        </a:p>
      </dgm:t>
    </dgm:pt>
    <dgm:pt modelId="{FC3FD57C-C131-4E34-8B54-C44AF451BE61}" type="parTrans" cxnId="{D5960F6E-37AC-4A82-AFF0-5D4CA18B5107}">
      <dgm:prSet/>
      <dgm:spPr/>
      <dgm:t>
        <a:bodyPr/>
        <a:lstStyle/>
        <a:p>
          <a:pPr algn="ctr"/>
          <a:endParaRPr lang="en-US" sz="1400"/>
        </a:p>
      </dgm:t>
    </dgm:pt>
    <dgm:pt modelId="{1E463D8C-51DD-4103-818D-0A8C94439366}" type="sibTrans" cxnId="{D5960F6E-37AC-4A82-AFF0-5D4CA18B5107}">
      <dgm:prSet/>
      <dgm:spPr/>
      <dgm:t>
        <a:bodyPr/>
        <a:lstStyle/>
        <a:p>
          <a:pPr algn="ctr"/>
          <a:endParaRPr lang="en-US" sz="1400"/>
        </a:p>
      </dgm:t>
    </dgm:pt>
    <dgm:pt modelId="{B26D994E-575E-4968-BCD0-DEFA81826639}">
      <dgm:prSet custT="1"/>
      <dgm:spPr/>
      <dgm:t>
        <a:bodyPr/>
        <a:lstStyle/>
        <a:p>
          <a:pPr algn="ctr"/>
          <a:r>
            <a:rPr lang="en-US" sz="2000"/>
            <a:t>Support for public, private, and hybrid websites</a:t>
          </a:r>
        </a:p>
      </dgm:t>
    </dgm:pt>
    <dgm:pt modelId="{08E592D3-C30C-4572-BFDC-B92DD6F13385}" type="parTrans" cxnId="{0F6D07A2-6C1D-47F0-B404-9E053AB36CEF}">
      <dgm:prSet/>
      <dgm:spPr/>
      <dgm:t>
        <a:bodyPr/>
        <a:lstStyle/>
        <a:p>
          <a:pPr algn="ctr"/>
          <a:endParaRPr lang="en-US" sz="1400"/>
        </a:p>
      </dgm:t>
    </dgm:pt>
    <dgm:pt modelId="{EC6DBF75-3974-4901-BDBB-6161B49FBC37}" type="sibTrans" cxnId="{0F6D07A2-6C1D-47F0-B404-9E053AB36CEF}">
      <dgm:prSet/>
      <dgm:spPr/>
      <dgm:t>
        <a:bodyPr/>
        <a:lstStyle/>
        <a:p>
          <a:pPr algn="ctr"/>
          <a:endParaRPr lang="en-US" sz="1400"/>
        </a:p>
      </dgm:t>
    </dgm:pt>
    <dgm:pt modelId="{34358480-4548-4471-8732-7821E9935CF0}">
      <dgm:prSet custT="1"/>
      <dgm:spPr/>
      <dgm:t>
        <a:bodyPr/>
        <a:lstStyle/>
        <a:p>
          <a:pPr algn="ctr"/>
          <a:r>
            <a:rPr lang="en-US" sz="2000"/>
            <a:t>Management through Azure APIs</a:t>
          </a:r>
        </a:p>
      </dgm:t>
    </dgm:pt>
    <dgm:pt modelId="{EA615050-3F9D-4551-A444-DA22BA1C15F5}" type="parTrans" cxnId="{56FD1525-A733-45C0-A696-5D8256B3DC71}">
      <dgm:prSet/>
      <dgm:spPr/>
      <dgm:t>
        <a:bodyPr/>
        <a:lstStyle/>
        <a:p>
          <a:pPr algn="ctr"/>
          <a:endParaRPr lang="en-US" sz="1400"/>
        </a:p>
      </dgm:t>
    </dgm:pt>
    <dgm:pt modelId="{6DCF6020-B942-4EC2-8D32-D9DE3CCB63E8}" type="sibTrans" cxnId="{56FD1525-A733-45C0-A696-5D8256B3DC71}">
      <dgm:prSet/>
      <dgm:spPr/>
      <dgm:t>
        <a:bodyPr/>
        <a:lstStyle/>
        <a:p>
          <a:pPr algn="ctr"/>
          <a:endParaRPr lang="en-US" sz="1400"/>
        </a:p>
      </dgm:t>
    </dgm:pt>
    <dgm:pt modelId="{D700447D-0825-4FEA-ADA0-7B7C900DDEC8}" type="pres">
      <dgm:prSet presAssocID="{13D57893-BD5B-48B3-B6F6-EB51DB6B10A3}" presName="vert0" presStyleCnt="0">
        <dgm:presLayoutVars>
          <dgm:dir/>
          <dgm:animOne val="branch"/>
          <dgm:animLvl val="lvl"/>
        </dgm:presLayoutVars>
      </dgm:prSet>
      <dgm:spPr/>
    </dgm:pt>
    <dgm:pt modelId="{241B496B-EE33-4A0F-BB68-FCF0AA2A4884}" type="pres">
      <dgm:prSet presAssocID="{7AA7F56C-36D2-43FA-9CE3-51664A0C635D}" presName="thickLine" presStyleLbl="alignNode1" presStyleIdx="0" presStyleCnt="7"/>
      <dgm:spPr/>
    </dgm:pt>
    <dgm:pt modelId="{C6774DB1-DDFF-4FF1-9136-3561A0A1CEFD}" type="pres">
      <dgm:prSet presAssocID="{7AA7F56C-36D2-43FA-9CE3-51664A0C635D}" presName="horz1" presStyleCnt="0"/>
      <dgm:spPr/>
    </dgm:pt>
    <dgm:pt modelId="{12F1F331-DF56-4D45-976C-77209243C101}" type="pres">
      <dgm:prSet presAssocID="{7AA7F56C-36D2-43FA-9CE3-51664A0C635D}" presName="tx1" presStyleLbl="revTx" presStyleIdx="0" presStyleCnt="7"/>
      <dgm:spPr/>
    </dgm:pt>
    <dgm:pt modelId="{C341AFB7-2850-4E24-9AA0-BF10DD8CA5B9}" type="pres">
      <dgm:prSet presAssocID="{7AA7F56C-36D2-43FA-9CE3-51664A0C635D}" presName="vert1" presStyleCnt="0"/>
      <dgm:spPr/>
    </dgm:pt>
    <dgm:pt modelId="{04FB013D-5EA5-4859-AF92-5284295C5302}" type="pres">
      <dgm:prSet presAssocID="{D20FD591-0FDB-4A8D-A27F-4A8201F2BF8B}" presName="thickLine" presStyleLbl="alignNode1" presStyleIdx="1" presStyleCnt="7"/>
      <dgm:spPr/>
    </dgm:pt>
    <dgm:pt modelId="{9A63AA48-E1A7-4D42-9D84-994F6EDF72DE}" type="pres">
      <dgm:prSet presAssocID="{D20FD591-0FDB-4A8D-A27F-4A8201F2BF8B}" presName="horz1" presStyleCnt="0"/>
      <dgm:spPr/>
    </dgm:pt>
    <dgm:pt modelId="{9BB15759-DDE3-428F-8886-82B7BEE89393}" type="pres">
      <dgm:prSet presAssocID="{D20FD591-0FDB-4A8D-A27F-4A8201F2BF8B}" presName="tx1" presStyleLbl="revTx" presStyleIdx="1" presStyleCnt="7"/>
      <dgm:spPr/>
    </dgm:pt>
    <dgm:pt modelId="{A5375C45-6C02-4559-824E-00782D3A6294}" type="pres">
      <dgm:prSet presAssocID="{D20FD591-0FDB-4A8D-A27F-4A8201F2BF8B}" presName="vert1" presStyleCnt="0"/>
      <dgm:spPr/>
    </dgm:pt>
    <dgm:pt modelId="{68E10342-68B1-431F-91E4-6453830A2AFC}" type="pres">
      <dgm:prSet presAssocID="{6364A59C-C959-4102-8C3D-8C504F990DA2}" presName="thickLine" presStyleLbl="alignNode1" presStyleIdx="2" presStyleCnt="7"/>
      <dgm:spPr/>
    </dgm:pt>
    <dgm:pt modelId="{E4EED7ED-3FC5-4B14-AC7E-FB594730732D}" type="pres">
      <dgm:prSet presAssocID="{6364A59C-C959-4102-8C3D-8C504F990DA2}" presName="horz1" presStyleCnt="0"/>
      <dgm:spPr/>
    </dgm:pt>
    <dgm:pt modelId="{D3A09B1D-6CB8-4D3D-8D3A-5C8C7547BFE8}" type="pres">
      <dgm:prSet presAssocID="{6364A59C-C959-4102-8C3D-8C504F990DA2}" presName="tx1" presStyleLbl="revTx" presStyleIdx="2" presStyleCnt="7"/>
      <dgm:spPr/>
    </dgm:pt>
    <dgm:pt modelId="{7DD3244A-BB59-461F-AD59-969A19E0D889}" type="pres">
      <dgm:prSet presAssocID="{6364A59C-C959-4102-8C3D-8C504F990DA2}" presName="vert1" presStyleCnt="0"/>
      <dgm:spPr/>
    </dgm:pt>
    <dgm:pt modelId="{DC7CD0F1-6870-4C7D-A7F0-E7C57118DD7B}" type="pres">
      <dgm:prSet presAssocID="{127900FF-9E7E-482F-8CE7-12B8B20EBF79}" presName="thickLine" presStyleLbl="alignNode1" presStyleIdx="3" presStyleCnt="7"/>
      <dgm:spPr/>
    </dgm:pt>
    <dgm:pt modelId="{A82F04AB-CFA7-46D5-B7A6-2EED527B51CD}" type="pres">
      <dgm:prSet presAssocID="{127900FF-9E7E-482F-8CE7-12B8B20EBF79}" presName="horz1" presStyleCnt="0"/>
      <dgm:spPr/>
    </dgm:pt>
    <dgm:pt modelId="{B9BDBBE9-3B4F-4960-868B-48CA1E8E3311}" type="pres">
      <dgm:prSet presAssocID="{127900FF-9E7E-482F-8CE7-12B8B20EBF79}" presName="tx1" presStyleLbl="revTx" presStyleIdx="3" presStyleCnt="7"/>
      <dgm:spPr/>
    </dgm:pt>
    <dgm:pt modelId="{4CF60EAC-FD18-45C5-9644-AC37E529B466}" type="pres">
      <dgm:prSet presAssocID="{127900FF-9E7E-482F-8CE7-12B8B20EBF79}" presName="vert1" presStyleCnt="0"/>
      <dgm:spPr/>
    </dgm:pt>
    <dgm:pt modelId="{34209AAC-7D75-43CB-9444-30A738E38097}" type="pres">
      <dgm:prSet presAssocID="{2B580667-0D48-4180-A247-1B252BA33EBB}" presName="thickLine" presStyleLbl="alignNode1" presStyleIdx="4" presStyleCnt="7"/>
      <dgm:spPr/>
    </dgm:pt>
    <dgm:pt modelId="{6ED67D68-8881-4063-B405-B955665F0ED8}" type="pres">
      <dgm:prSet presAssocID="{2B580667-0D48-4180-A247-1B252BA33EBB}" presName="horz1" presStyleCnt="0"/>
      <dgm:spPr/>
    </dgm:pt>
    <dgm:pt modelId="{237DDC02-B97F-4D4E-98B1-D833A786D6C6}" type="pres">
      <dgm:prSet presAssocID="{2B580667-0D48-4180-A247-1B252BA33EBB}" presName="tx1" presStyleLbl="revTx" presStyleIdx="4" presStyleCnt="7"/>
      <dgm:spPr/>
    </dgm:pt>
    <dgm:pt modelId="{83B5CF2C-2C45-427D-BEA3-852EB3952D88}" type="pres">
      <dgm:prSet presAssocID="{2B580667-0D48-4180-A247-1B252BA33EBB}" presName="vert1" presStyleCnt="0"/>
      <dgm:spPr/>
    </dgm:pt>
    <dgm:pt modelId="{2D2ED971-986A-433E-BE01-7A8FE8975DEC}" type="pres">
      <dgm:prSet presAssocID="{B26D994E-575E-4968-BCD0-DEFA81826639}" presName="thickLine" presStyleLbl="alignNode1" presStyleIdx="5" presStyleCnt="7"/>
      <dgm:spPr/>
    </dgm:pt>
    <dgm:pt modelId="{0809E802-1D7B-44C1-81FE-3FB45572C887}" type="pres">
      <dgm:prSet presAssocID="{B26D994E-575E-4968-BCD0-DEFA81826639}" presName="horz1" presStyleCnt="0"/>
      <dgm:spPr/>
    </dgm:pt>
    <dgm:pt modelId="{FE970C66-FD88-484E-A630-2574C2B1DB8A}" type="pres">
      <dgm:prSet presAssocID="{B26D994E-575E-4968-BCD0-DEFA81826639}" presName="tx1" presStyleLbl="revTx" presStyleIdx="5" presStyleCnt="7"/>
      <dgm:spPr/>
    </dgm:pt>
    <dgm:pt modelId="{D84B186E-C4CF-4994-A40C-4786477E694B}" type="pres">
      <dgm:prSet presAssocID="{B26D994E-575E-4968-BCD0-DEFA81826639}" presName="vert1" presStyleCnt="0"/>
      <dgm:spPr/>
    </dgm:pt>
    <dgm:pt modelId="{15AFE092-C494-4118-9590-39728DC9531B}" type="pres">
      <dgm:prSet presAssocID="{34358480-4548-4471-8732-7821E9935CF0}" presName="thickLine" presStyleLbl="alignNode1" presStyleIdx="6" presStyleCnt="7"/>
      <dgm:spPr/>
    </dgm:pt>
    <dgm:pt modelId="{57C71B3E-2048-4876-BDDC-A823F37A3A35}" type="pres">
      <dgm:prSet presAssocID="{34358480-4548-4471-8732-7821E9935CF0}" presName="horz1" presStyleCnt="0"/>
      <dgm:spPr/>
    </dgm:pt>
    <dgm:pt modelId="{C708D2A8-18EC-482A-A2CE-942C97FD5430}" type="pres">
      <dgm:prSet presAssocID="{34358480-4548-4471-8732-7821E9935CF0}" presName="tx1" presStyleLbl="revTx" presStyleIdx="6" presStyleCnt="7"/>
      <dgm:spPr/>
    </dgm:pt>
    <dgm:pt modelId="{A79702EB-26C4-4F48-8108-973165795DCB}" type="pres">
      <dgm:prSet presAssocID="{34358480-4548-4471-8732-7821E9935CF0}" presName="vert1" presStyleCnt="0"/>
      <dgm:spPr/>
    </dgm:pt>
  </dgm:ptLst>
  <dgm:cxnLst>
    <dgm:cxn modelId="{8B57E219-800F-4456-A4CF-834FBA7B728A}" type="presOf" srcId="{D20FD591-0FDB-4A8D-A27F-4A8201F2BF8B}" destId="{9BB15759-DDE3-428F-8886-82B7BEE89393}" srcOrd="0" destOrd="0" presId="urn:microsoft.com/office/officeart/2008/layout/LinedList"/>
    <dgm:cxn modelId="{56FD1525-A733-45C0-A696-5D8256B3DC71}" srcId="{13D57893-BD5B-48B3-B6F6-EB51DB6B10A3}" destId="{34358480-4548-4471-8732-7821E9935CF0}" srcOrd="6" destOrd="0" parTransId="{EA615050-3F9D-4551-A444-DA22BA1C15F5}" sibTransId="{6DCF6020-B942-4EC2-8D32-D9DE3CCB63E8}"/>
    <dgm:cxn modelId="{B0CB6A3E-C22C-4E53-8CD7-554B9B85E7B1}" type="presOf" srcId="{34358480-4548-4471-8732-7821E9935CF0}" destId="{C708D2A8-18EC-482A-A2CE-942C97FD5430}" srcOrd="0" destOrd="0" presId="urn:microsoft.com/office/officeart/2008/layout/LinedList"/>
    <dgm:cxn modelId="{00C81E45-D602-4220-9572-910A5F133152}" srcId="{13D57893-BD5B-48B3-B6F6-EB51DB6B10A3}" destId="{6364A59C-C959-4102-8C3D-8C504F990DA2}" srcOrd="2" destOrd="0" parTransId="{16E869A7-3123-4075-ACC5-6A6C2417AE3E}" sibTransId="{1E56A879-6C8F-4AFC-8E23-894EC6D08118}"/>
    <dgm:cxn modelId="{2A88FF67-973E-4C4A-A46D-013C222DDE7E}" type="presOf" srcId="{6364A59C-C959-4102-8C3D-8C504F990DA2}" destId="{D3A09B1D-6CB8-4D3D-8D3A-5C8C7547BFE8}" srcOrd="0" destOrd="0" presId="urn:microsoft.com/office/officeart/2008/layout/LinedList"/>
    <dgm:cxn modelId="{EBA7644B-ABEE-4E9F-8D47-A2A925DB7765}" type="presOf" srcId="{2B580667-0D48-4180-A247-1B252BA33EBB}" destId="{237DDC02-B97F-4D4E-98B1-D833A786D6C6}" srcOrd="0" destOrd="0" presId="urn:microsoft.com/office/officeart/2008/layout/LinedList"/>
    <dgm:cxn modelId="{D5960F6E-37AC-4A82-AFF0-5D4CA18B5107}" srcId="{13D57893-BD5B-48B3-B6F6-EB51DB6B10A3}" destId="{2B580667-0D48-4180-A247-1B252BA33EBB}" srcOrd="4" destOrd="0" parTransId="{FC3FD57C-C131-4E34-8B54-C44AF451BE61}" sibTransId="{1E463D8C-51DD-4103-818D-0A8C94439366}"/>
    <dgm:cxn modelId="{62B22B81-E2F0-4DB9-807A-27DCBC4FC972}" srcId="{13D57893-BD5B-48B3-B6F6-EB51DB6B10A3}" destId="{7AA7F56C-36D2-43FA-9CE3-51664A0C635D}" srcOrd="0" destOrd="0" parTransId="{40A5D70F-26B7-41B5-8A73-379BDCD91E9D}" sibTransId="{CD378614-C8F8-4EEC-B4D3-0EF81122EC52}"/>
    <dgm:cxn modelId="{39606688-A163-4013-91E1-64A8E26F8FDB}" type="presOf" srcId="{127900FF-9E7E-482F-8CE7-12B8B20EBF79}" destId="{B9BDBBE9-3B4F-4960-868B-48CA1E8E3311}" srcOrd="0" destOrd="0" presId="urn:microsoft.com/office/officeart/2008/layout/LinedList"/>
    <dgm:cxn modelId="{43C7F489-877B-4F6B-B0CD-2B6B5F4FC239}" srcId="{13D57893-BD5B-48B3-B6F6-EB51DB6B10A3}" destId="{127900FF-9E7E-482F-8CE7-12B8B20EBF79}" srcOrd="3" destOrd="0" parTransId="{8A2F4A61-71D1-4D94-979B-129854A431DF}" sibTransId="{A8E2D2A5-9B74-4098-8742-D9C88268B8EA}"/>
    <dgm:cxn modelId="{0F6D07A2-6C1D-47F0-B404-9E053AB36CEF}" srcId="{13D57893-BD5B-48B3-B6F6-EB51DB6B10A3}" destId="{B26D994E-575E-4968-BCD0-DEFA81826639}" srcOrd="5" destOrd="0" parTransId="{08E592D3-C30C-4572-BFDC-B92DD6F13385}" sibTransId="{EC6DBF75-3974-4901-BDBB-6161B49FBC37}"/>
    <dgm:cxn modelId="{F47F66BB-503F-47A0-B640-7C75231E3F33}" type="presOf" srcId="{7AA7F56C-36D2-43FA-9CE3-51664A0C635D}" destId="{12F1F331-DF56-4D45-976C-77209243C101}" srcOrd="0" destOrd="0" presId="urn:microsoft.com/office/officeart/2008/layout/LinedList"/>
    <dgm:cxn modelId="{834A62E7-80EE-440C-AB31-B259D24BEED7}" srcId="{13D57893-BD5B-48B3-B6F6-EB51DB6B10A3}" destId="{D20FD591-0FDB-4A8D-A27F-4A8201F2BF8B}" srcOrd="1" destOrd="0" parTransId="{833D3EB2-F77D-481A-9635-E63F40E65EF7}" sibTransId="{3D5138C8-1CFA-4D8C-AFAE-1223172EFA1C}"/>
    <dgm:cxn modelId="{747164F0-0D77-47FB-8BEC-EBC465F485AB}" type="presOf" srcId="{13D57893-BD5B-48B3-B6F6-EB51DB6B10A3}" destId="{D700447D-0825-4FEA-ADA0-7B7C900DDEC8}" srcOrd="0" destOrd="0" presId="urn:microsoft.com/office/officeart/2008/layout/LinedList"/>
    <dgm:cxn modelId="{842662FA-2856-4872-BFE4-B5531641B4A8}" type="presOf" srcId="{B26D994E-575E-4968-BCD0-DEFA81826639}" destId="{FE970C66-FD88-484E-A630-2574C2B1DB8A}" srcOrd="0" destOrd="0" presId="urn:microsoft.com/office/officeart/2008/layout/LinedList"/>
    <dgm:cxn modelId="{0EF7C13B-E61D-445C-8D83-66E9A0873428}" type="presParOf" srcId="{D700447D-0825-4FEA-ADA0-7B7C900DDEC8}" destId="{241B496B-EE33-4A0F-BB68-FCF0AA2A4884}" srcOrd="0" destOrd="0" presId="urn:microsoft.com/office/officeart/2008/layout/LinedList"/>
    <dgm:cxn modelId="{EDA9E4C1-8DAD-4C5D-95D2-FC28F0587DC5}" type="presParOf" srcId="{D700447D-0825-4FEA-ADA0-7B7C900DDEC8}" destId="{C6774DB1-DDFF-4FF1-9136-3561A0A1CEFD}" srcOrd="1" destOrd="0" presId="urn:microsoft.com/office/officeart/2008/layout/LinedList"/>
    <dgm:cxn modelId="{134F46EA-E695-4DF2-914B-E506AA32A36E}" type="presParOf" srcId="{C6774DB1-DDFF-4FF1-9136-3561A0A1CEFD}" destId="{12F1F331-DF56-4D45-976C-77209243C101}" srcOrd="0" destOrd="0" presId="urn:microsoft.com/office/officeart/2008/layout/LinedList"/>
    <dgm:cxn modelId="{3E951C34-B1EA-4421-B3B8-FC1801275C07}" type="presParOf" srcId="{C6774DB1-DDFF-4FF1-9136-3561A0A1CEFD}" destId="{C341AFB7-2850-4E24-9AA0-BF10DD8CA5B9}" srcOrd="1" destOrd="0" presId="urn:microsoft.com/office/officeart/2008/layout/LinedList"/>
    <dgm:cxn modelId="{2368BAE0-6C81-4D6D-B038-ACC8E1DB6A6E}" type="presParOf" srcId="{D700447D-0825-4FEA-ADA0-7B7C900DDEC8}" destId="{04FB013D-5EA5-4859-AF92-5284295C5302}" srcOrd="2" destOrd="0" presId="urn:microsoft.com/office/officeart/2008/layout/LinedList"/>
    <dgm:cxn modelId="{A38730EA-D1E7-4F2A-874D-5E9791BAE353}" type="presParOf" srcId="{D700447D-0825-4FEA-ADA0-7B7C900DDEC8}" destId="{9A63AA48-E1A7-4D42-9D84-994F6EDF72DE}" srcOrd="3" destOrd="0" presId="urn:microsoft.com/office/officeart/2008/layout/LinedList"/>
    <dgm:cxn modelId="{2C60C7DB-6920-4A75-8FF8-ED5FE3D18A83}" type="presParOf" srcId="{9A63AA48-E1A7-4D42-9D84-994F6EDF72DE}" destId="{9BB15759-DDE3-428F-8886-82B7BEE89393}" srcOrd="0" destOrd="0" presId="urn:microsoft.com/office/officeart/2008/layout/LinedList"/>
    <dgm:cxn modelId="{9689DC51-AA61-4F4B-9A5C-E9E7AD6F0035}" type="presParOf" srcId="{9A63AA48-E1A7-4D42-9D84-994F6EDF72DE}" destId="{A5375C45-6C02-4559-824E-00782D3A6294}" srcOrd="1" destOrd="0" presId="urn:microsoft.com/office/officeart/2008/layout/LinedList"/>
    <dgm:cxn modelId="{F73D3F52-CAC9-4C55-A437-BDF7BF618F53}" type="presParOf" srcId="{D700447D-0825-4FEA-ADA0-7B7C900DDEC8}" destId="{68E10342-68B1-431F-91E4-6453830A2AFC}" srcOrd="4" destOrd="0" presId="urn:microsoft.com/office/officeart/2008/layout/LinedList"/>
    <dgm:cxn modelId="{5A91FFAB-E6CC-45B5-957A-6718A42957F5}" type="presParOf" srcId="{D700447D-0825-4FEA-ADA0-7B7C900DDEC8}" destId="{E4EED7ED-3FC5-4B14-AC7E-FB594730732D}" srcOrd="5" destOrd="0" presId="urn:microsoft.com/office/officeart/2008/layout/LinedList"/>
    <dgm:cxn modelId="{AE3BC86F-3849-4F13-BBA7-4A2A423B3253}" type="presParOf" srcId="{E4EED7ED-3FC5-4B14-AC7E-FB594730732D}" destId="{D3A09B1D-6CB8-4D3D-8D3A-5C8C7547BFE8}" srcOrd="0" destOrd="0" presId="urn:microsoft.com/office/officeart/2008/layout/LinedList"/>
    <dgm:cxn modelId="{EF491AD5-5763-4A32-B2EE-6C30623DD39D}" type="presParOf" srcId="{E4EED7ED-3FC5-4B14-AC7E-FB594730732D}" destId="{7DD3244A-BB59-461F-AD59-969A19E0D889}" srcOrd="1" destOrd="0" presId="urn:microsoft.com/office/officeart/2008/layout/LinedList"/>
    <dgm:cxn modelId="{D0C3093F-958D-49BB-842E-B75EF53EBDA5}" type="presParOf" srcId="{D700447D-0825-4FEA-ADA0-7B7C900DDEC8}" destId="{DC7CD0F1-6870-4C7D-A7F0-E7C57118DD7B}" srcOrd="6" destOrd="0" presId="urn:microsoft.com/office/officeart/2008/layout/LinedList"/>
    <dgm:cxn modelId="{EABF89D9-BA8E-4D25-AF96-3704775F84D9}" type="presParOf" srcId="{D700447D-0825-4FEA-ADA0-7B7C900DDEC8}" destId="{A82F04AB-CFA7-46D5-B7A6-2EED527B51CD}" srcOrd="7" destOrd="0" presId="urn:microsoft.com/office/officeart/2008/layout/LinedList"/>
    <dgm:cxn modelId="{F1F57883-2A6D-470A-972E-B3AB680FBC91}" type="presParOf" srcId="{A82F04AB-CFA7-46D5-B7A6-2EED527B51CD}" destId="{B9BDBBE9-3B4F-4960-868B-48CA1E8E3311}" srcOrd="0" destOrd="0" presId="urn:microsoft.com/office/officeart/2008/layout/LinedList"/>
    <dgm:cxn modelId="{ED762451-F717-47FF-B6D2-2ADCF5053AFA}" type="presParOf" srcId="{A82F04AB-CFA7-46D5-B7A6-2EED527B51CD}" destId="{4CF60EAC-FD18-45C5-9644-AC37E529B466}" srcOrd="1" destOrd="0" presId="urn:microsoft.com/office/officeart/2008/layout/LinedList"/>
    <dgm:cxn modelId="{348A52DA-EED7-41E9-BD91-4FBC766B2AA1}" type="presParOf" srcId="{D700447D-0825-4FEA-ADA0-7B7C900DDEC8}" destId="{34209AAC-7D75-43CB-9444-30A738E38097}" srcOrd="8" destOrd="0" presId="urn:microsoft.com/office/officeart/2008/layout/LinedList"/>
    <dgm:cxn modelId="{533038ED-F27D-4555-A8A0-498A40219FC8}" type="presParOf" srcId="{D700447D-0825-4FEA-ADA0-7B7C900DDEC8}" destId="{6ED67D68-8881-4063-B405-B955665F0ED8}" srcOrd="9" destOrd="0" presId="urn:microsoft.com/office/officeart/2008/layout/LinedList"/>
    <dgm:cxn modelId="{3FD20E52-4C50-4847-A590-BF9DD5CE16B3}" type="presParOf" srcId="{6ED67D68-8881-4063-B405-B955665F0ED8}" destId="{237DDC02-B97F-4D4E-98B1-D833A786D6C6}" srcOrd="0" destOrd="0" presId="urn:microsoft.com/office/officeart/2008/layout/LinedList"/>
    <dgm:cxn modelId="{AED0B1C2-D4B6-4F11-B16A-83E04E336A17}" type="presParOf" srcId="{6ED67D68-8881-4063-B405-B955665F0ED8}" destId="{83B5CF2C-2C45-427D-BEA3-852EB3952D88}" srcOrd="1" destOrd="0" presId="urn:microsoft.com/office/officeart/2008/layout/LinedList"/>
    <dgm:cxn modelId="{78C547EA-6F67-4B6E-9DCC-68E760FB3165}" type="presParOf" srcId="{D700447D-0825-4FEA-ADA0-7B7C900DDEC8}" destId="{2D2ED971-986A-433E-BE01-7A8FE8975DEC}" srcOrd="10" destOrd="0" presId="urn:microsoft.com/office/officeart/2008/layout/LinedList"/>
    <dgm:cxn modelId="{9EEB01B7-5986-4F48-A5CE-A739E69D5F6E}" type="presParOf" srcId="{D700447D-0825-4FEA-ADA0-7B7C900DDEC8}" destId="{0809E802-1D7B-44C1-81FE-3FB45572C887}" srcOrd="11" destOrd="0" presId="urn:microsoft.com/office/officeart/2008/layout/LinedList"/>
    <dgm:cxn modelId="{06D423BB-5458-484A-9F8E-CF2E4A571A49}" type="presParOf" srcId="{0809E802-1D7B-44C1-81FE-3FB45572C887}" destId="{FE970C66-FD88-484E-A630-2574C2B1DB8A}" srcOrd="0" destOrd="0" presId="urn:microsoft.com/office/officeart/2008/layout/LinedList"/>
    <dgm:cxn modelId="{F70D98F3-B738-4E5B-8490-EB390D478374}" type="presParOf" srcId="{0809E802-1D7B-44C1-81FE-3FB45572C887}" destId="{D84B186E-C4CF-4994-A40C-4786477E694B}" srcOrd="1" destOrd="0" presId="urn:microsoft.com/office/officeart/2008/layout/LinedList"/>
    <dgm:cxn modelId="{000F38FD-7E97-4715-918C-63B6CD24C6EA}" type="presParOf" srcId="{D700447D-0825-4FEA-ADA0-7B7C900DDEC8}" destId="{15AFE092-C494-4118-9590-39728DC9531B}" srcOrd="12" destOrd="0" presId="urn:microsoft.com/office/officeart/2008/layout/LinedList"/>
    <dgm:cxn modelId="{B1946472-A5F6-4DCC-8EA2-01F82C53802D}" type="presParOf" srcId="{D700447D-0825-4FEA-ADA0-7B7C900DDEC8}" destId="{57C71B3E-2048-4876-BDDC-A823F37A3A35}" srcOrd="13" destOrd="0" presId="urn:microsoft.com/office/officeart/2008/layout/LinedList"/>
    <dgm:cxn modelId="{0FD744E2-4030-43EA-B6C0-8C1F650DD231}" type="presParOf" srcId="{57C71B3E-2048-4876-BDDC-A823F37A3A35}" destId="{C708D2A8-18EC-482A-A2CE-942C97FD5430}" srcOrd="0" destOrd="0" presId="urn:microsoft.com/office/officeart/2008/layout/LinedList"/>
    <dgm:cxn modelId="{A8F970F8-0440-4E2B-BDA1-51BB41D1B84D}" type="presParOf" srcId="{57C71B3E-2048-4876-BDDC-A823F37A3A35}" destId="{A79702EB-26C4-4F48-8108-973165795DC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651EDAA-DFDE-4A6A-AFA1-9B4721A76B31}"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4F46F789-C62B-4116-9903-4530EA78D65A}">
      <dgm:prSet custT="1"/>
      <dgm:spPr/>
      <dgm:t>
        <a:bodyPr/>
        <a:lstStyle/>
        <a:p>
          <a:r>
            <a:rPr lang="en-US" sz="2000"/>
            <a:t>Always-on monitoring and automatic network attack mitigation</a:t>
          </a:r>
        </a:p>
      </dgm:t>
    </dgm:pt>
    <dgm:pt modelId="{43549FEE-8C2E-4AE3-A7DE-18948E55283C}" type="parTrans" cxnId="{D816557E-ADC1-4BED-9703-6FC23FBC5304}">
      <dgm:prSet/>
      <dgm:spPr/>
      <dgm:t>
        <a:bodyPr/>
        <a:lstStyle/>
        <a:p>
          <a:endParaRPr lang="en-US" sz="1600"/>
        </a:p>
      </dgm:t>
    </dgm:pt>
    <dgm:pt modelId="{0BC18B6D-697E-415D-B7F8-7E5A5D2AA462}" type="sibTrans" cxnId="{D816557E-ADC1-4BED-9703-6FC23FBC5304}">
      <dgm:prSet/>
      <dgm:spPr/>
      <dgm:t>
        <a:bodyPr/>
        <a:lstStyle/>
        <a:p>
          <a:endParaRPr lang="en-US" sz="1600"/>
        </a:p>
      </dgm:t>
    </dgm:pt>
    <dgm:pt modelId="{A6BF1BE3-69D2-4465-B647-EA05BEA528B0}">
      <dgm:prSet custT="1"/>
      <dgm:spPr/>
      <dgm:t>
        <a:bodyPr/>
        <a:lstStyle/>
        <a:p>
          <a:r>
            <a:rPr lang="en-US" sz="2000"/>
            <a:t>Adaptive tuning based on platform insights in Azure</a:t>
          </a:r>
        </a:p>
      </dgm:t>
    </dgm:pt>
    <dgm:pt modelId="{F2BA8E21-F45F-4387-9994-1174595021CF}" type="parTrans" cxnId="{F0AA730A-10C2-4DF0-91EA-F7E445FDC280}">
      <dgm:prSet/>
      <dgm:spPr/>
      <dgm:t>
        <a:bodyPr/>
        <a:lstStyle/>
        <a:p>
          <a:endParaRPr lang="en-US" sz="1600"/>
        </a:p>
      </dgm:t>
    </dgm:pt>
    <dgm:pt modelId="{863AFDD2-05E4-414F-A2C2-EC6A92138DBC}" type="sibTrans" cxnId="{F0AA730A-10C2-4DF0-91EA-F7E445FDC280}">
      <dgm:prSet/>
      <dgm:spPr/>
      <dgm:t>
        <a:bodyPr/>
        <a:lstStyle/>
        <a:p>
          <a:endParaRPr lang="en-US" sz="1600"/>
        </a:p>
      </dgm:t>
    </dgm:pt>
    <dgm:pt modelId="{1CE0EE57-53BF-4AFB-89FD-EA2E45981C52}">
      <dgm:prSet custT="1"/>
      <dgm:spPr/>
      <dgm:t>
        <a:bodyPr/>
        <a:lstStyle/>
        <a:p>
          <a:r>
            <a:rPr lang="en-US" sz="2000" dirty="0"/>
            <a:t>Application layer protection with Azure Application Gateway Web Application Firewall</a:t>
          </a:r>
        </a:p>
      </dgm:t>
    </dgm:pt>
    <dgm:pt modelId="{7086002B-4BE1-45C0-B7CA-81A85EC8C321}" type="parTrans" cxnId="{F8575C03-0127-4D43-88EE-D61B49697BC4}">
      <dgm:prSet/>
      <dgm:spPr/>
      <dgm:t>
        <a:bodyPr/>
        <a:lstStyle/>
        <a:p>
          <a:endParaRPr lang="en-US" sz="1600"/>
        </a:p>
      </dgm:t>
    </dgm:pt>
    <dgm:pt modelId="{860E6451-9280-4679-AB5B-8697EA04755A}" type="sibTrans" cxnId="{F8575C03-0127-4D43-88EE-D61B49697BC4}">
      <dgm:prSet/>
      <dgm:spPr/>
      <dgm:t>
        <a:bodyPr/>
        <a:lstStyle/>
        <a:p>
          <a:endParaRPr lang="en-US" sz="1600"/>
        </a:p>
      </dgm:t>
    </dgm:pt>
    <dgm:pt modelId="{24E06F27-1125-47F7-A440-79D87A8860D9}">
      <dgm:prSet custT="1"/>
      <dgm:spPr/>
      <dgm:t>
        <a:bodyPr/>
        <a:lstStyle/>
        <a:p>
          <a:r>
            <a:rPr lang="en-US" sz="2000"/>
            <a:t>Integration with Azure Monitor for analytics and insights</a:t>
          </a:r>
        </a:p>
      </dgm:t>
    </dgm:pt>
    <dgm:pt modelId="{9B2883F6-4F01-4136-9124-3EEE277AE2B1}" type="parTrans" cxnId="{20E5AA90-CED3-4DC6-90A8-4518980D05B7}">
      <dgm:prSet/>
      <dgm:spPr/>
      <dgm:t>
        <a:bodyPr/>
        <a:lstStyle/>
        <a:p>
          <a:endParaRPr lang="en-US" sz="1600"/>
        </a:p>
      </dgm:t>
    </dgm:pt>
    <dgm:pt modelId="{D2C93716-E65C-475A-A52A-78C61E1E80D9}" type="sibTrans" cxnId="{20E5AA90-CED3-4DC6-90A8-4518980D05B7}">
      <dgm:prSet/>
      <dgm:spPr/>
      <dgm:t>
        <a:bodyPr/>
        <a:lstStyle/>
        <a:p>
          <a:endParaRPr lang="en-US" sz="1600"/>
        </a:p>
      </dgm:t>
    </dgm:pt>
    <dgm:pt modelId="{653D8A4A-CEE5-4489-82E1-F668BB789FC4}">
      <dgm:prSet custT="1"/>
      <dgm:spPr/>
      <dgm:t>
        <a:bodyPr/>
        <a:lstStyle/>
        <a:p>
          <a:r>
            <a:rPr lang="en-US" sz="2000"/>
            <a:t>Protection against the unforeseen costs of a DDoS attack</a:t>
          </a:r>
        </a:p>
      </dgm:t>
    </dgm:pt>
    <dgm:pt modelId="{D8DD75CD-488B-4A23-B123-C4B748CBB82D}" type="parTrans" cxnId="{3511BA51-E574-4FB8-8CA9-6A929E22931D}">
      <dgm:prSet/>
      <dgm:spPr/>
      <dgm:t>
        <a:bodyPr/>
        <a:lstStyle/>
        <a:p>
          <a:endParaRPr lang="en-US" sz="1600"/>
        </a:p>
      </dgm:t>
    </dgm:pt>
    <dgm:pt modelId="{3D57FE71-1892-4627-B7F4-B8140D930224}" type="sibTrans" cxnId="{3511BA51-E574-4FB8-8CA9-6A929E22931D}">
      <dgm:prSet/>
      <dgm:spPr/>
      <dgm:t>
        <a:bodyPr/>
        <a:lstStyle/>
        <a:p>
          <a:endParaRPr lang="en-US" sz="1600"/>
        </a:p>
      </dgm:t>
    </dgm:pt>
    <dgm:pt modelId="{806802D2-246D-4B35-A0BB-3F4017D941E8}" type="pres">
      <dgm:prSet presAssocID="{C651EDAA-DFDE-4A6A-AFA1-9B4721A76B31}" presName="vert0" presStyleCnt="0">
        <dgm:presLayoutVars>
          <dgm:dir/>
          <dgm:animOne val="branch"/>
          <dgm:animLvl val="lvl"/>
        </dgm:presLayoutVars>
      </dgm:prSet>
      <dgm:spPr/>
    </dgm:pt>
    <dgm:pt modelId="{F431C105-A1E8-4658-B334-B88D57839F8C}" type="pres">
      <dgm:prSet presAssocID="{4F46F789-C62B-4116-9903-4530EA78D65A}" presName="thickLine" presStyleLbl="alignNode1" presStyleIdx="0" presStyleCnt="5"/>
      <dgm:spPr/>
    </dgm:pt>
    <dgm:pt modelId="{6318A9E5-CBE3-4ED1-926F-C5C6EF11750E}" type="pres">
      <dgm:prSet presAssocID="{4F46F789-C62B-4116-9903-4530EA78D65A}" presName="horz1" presStyleCnt="0"/>
      <dgm:spPr/>
    </dgm:pt>
    <dgm:pt modelId="{230E69B6-E6D6-4D44-813D-FCD2ABC526C5}" type="pres">
      <dgm:prSet presAssocID="{4F46F789-C62B-4116-9903-4530EA78D65A}" presName="tx1" presStyleLbl="revTx" presStyleIdx="0" presStyleCnt="5"/>
      <dgm:spPr/>
    </dgm:pt>
    <dgm:pt modelId="{3CE3FC90-F47D-4B5D-B509-FADC7F04E589}" type="pres">
      <dgm:prSet presAssocID="{4F46F789-C62B-4116-9903-4530EA78D65A}" presName="vert1" presStyleCnt="0"/>
      <dgm:spPr/>
    </dgm:pt>
    <dgm:pt modelId="{595CA0EE-8DA8-411F-A29E-13E9C211A193}" type="pres">
      <dgm:prSet presAssocID="{A6BF1BE3-69D2-4465-B647-EA05BEA528B0}" presName="thickLine" presStyleLbl="alignNode1" presStyleIdx="1" presStyleCnt="5"/>
      <dgm:spPr/>
    </dgm:pt>
    <dgm:pt modelId="{69A742CC-D60F-4CA9-B5EE-986FD2CBE6E8}" type="pres">
      <dgm:prSet presAssocID="{A6BF1BE3-69D2-4465-B647-EA05BEA528B0}" presName="horz1" presStyleCnt="0"/>
      <dgm:spPr/>
    </dgm:pt>
    <dgm:pt modelId="{999560F8-18B9-4D37-AC5D-9DD212FFFAE9}" type="pres">
      <dgm:prSet presAssocID="{A6BF1BE3-69D2-4465-B647-EA05BEA528B0}" presName="tx1" presStyleLbl="revTx" presStyleIdx="1" presStyleCnt="5"/>
      <dgm:spPr/>
    </dgm:pt>
    <dgm:pt modelId="{21BBC8AC-65C8-4F40-A7DE-94C11BBD1283}" type="pres">
      <dgm:prSet presAssocID="{A6BF1BE3-69D2-4465-B647-EA05BEA528B0}" presName="vert1" presStyleCnt="0"/>
      <dgm:spPr/>
    </dgm:pt>
    <dgm:pt modelId="{D5860D15-B72A-4886-A506-DDE901079CA6}" type="pres">
      <dgm:prSet presAssocID="{1CE0EE57-53BF-4AFB-89FD-EA2E45981C52}" presName="thickLine" presStyleLbl="alignNode1" presStyleIdx="2" presStyleCnt="5"/>
      <dgm:spPr/>
    </dgm:pt>
    <dgm:pt modelId="{D7592AF5-2E21-4FE0-B8C2-FDCEC7D24957}" type="pres">
      <dgm:prSet presAssocID="{1CE0EE57-53BF-4AFB-89FD-EA2E45981C52}" presName="horz1" presStyleCnt="0"/>
      <dgm:spPr/>
    </dgm:pt>
    <dgm:pt modelId="{B6F106C9-2D40-4D5B-B33E-10C219722299}" type="pres">
      <dgm:prSet presAssocID="{1CE0EE57-53BF-4AFB-89FD-EA2E45981C52}" presName="tx1" presStyleLbl="revTx" presStyleIdx="2" presStyleCnt="5"/>
      <dgm:spPr/>
    </dgm:pt>
    <dgm:pt modelId="{36AFF1F9-D943-4B1A-BB91-F7347ED61E70}" type="pres">
      <dgm:prSet presAssocID="{1CE0EE57-53BF-4AFB-89FD-EA2E45981C52}" presName="vert1" presStyleCnt="0"/>
      <dgm:spPr/>
    </dgm:pt>
    <dgm:pt modelId="{501E8657-40B2-452E-AE80-F65D4B89BB3A}" type="pres">
      <dgm:prSet presAssocID="{24E06F27-1125-47F7-A440-79D87A8860D9}" presName="thickLine" presStyleLbl="alignNode1" presStyleIdx="3" presStyleCnt="5"/>
      <dgm:spPr/>
    </dgm:pt>
    <dgm:pt modelId="{22408372-3317-474B-BB78-6C3C5775D707}" type="pres">
      <dgm:prSet presAssocID="{24E06F27-1125-47F7-A440-79D87A8860D9}" presName="horz1" presStyleCnt="0"/>
      <dgm:spPr/>
    </dgm:pt>
    <dgm:pt modelId="{9A80F932-076F-4D05-B126-7B76608C8D01}" type="pres">
      <dgm:prSet presAssocID="{24E06F27-1125-47F7-A440-79D87A8860D9}" presName="tx1" presStyleLbl="revTx" presStyleIdx="3" presStyleCnt="5"/>
      <dgm:spPr/>
    </dgm:pt>
    <dgm:pt modelId="{380C0BA2-0FDD-4CD3-AE06-32973F0B7198}" type="pres">
      <dgm:prSet presAssocID="{24E06F27-1125-47F7-A440-79D87A8860D9}" presName="vert1" presStyleCnt="0"/>
      <dgm:spPr/>
    </dgm:pt>
    <dgm:pt modelId="{48D1121F-F5FD-4662-894F-C4F0E3CAB6F1}" type="pres">
      <dgm:prSet presAssocID="{653D8A4A-CEE5-4489-82E1-F668BB789FC4}" presName="thickLine" presStyleLbl="alignNode1" presStyleIdx="4" presStyleCnt="5"/>
      <dgm:spPr/>
    </dgm:pt>
    <dgm:pt modelId="{1ADCFDD7-1FB4-408C-B3E3-A152DDA39E3C}" type="pres">
      <dgm:prSet presAssocID="{653D8A4A-CEE5-4489-82E1-F668BB789FC4}" presName="horz1" presStyleCnt="0"/>
      <dgm:spPr/>
    </dgm:pt>
    <dgm:pt modelId="{1E7FA703-D8F0-4D32-B4E1-342E726ED335}" type="pres">
      <dgm:prSet presAssocID="{653D8A4A-CEE5-4489-82E1-F668BB789FC4}" presName="tx1" presStyleLbl="revTx" presStyleIdx="4" presStyleCnt="5"/>
      <dgm:spPr/>
    </dgm:pt>
    <dgm:pt modelId="{98CF6164-23AE-4E6F-A40D-C7270C9944BC}" type="pres">
      <dgm:prSet presAssocID="{653D8A4A-CEE5-4489-82E1-F668BB789FC4}" presName="vert1" presStyleCnt="0"/>
      <dgm:spPr/>
    </dgm:pt>
  </dgm:ptLst>
  <dgm:cxnLst>
    <dgm:cxn modelId="{F8575C03-0127-4D43-88EE-D61B49697BC4}" srcId="{C651EDAA-DFDE-4A6A-AFA1-9B4721A76B31}" destId="{1CE0EE57-53BF-4AFB-89FD-EA2E45981C52}" srcOrd="2" destOrd="0" parTransId="{7086002B-4BE1-45C0-B7CA-81A85EC8C321}" sibTransId="{860E6451-9280-4679-AB5B-8697EA04755A}"/>
    <dgm:cxn modelId="{F0AA730A-10C2-4DF0-91EA-F7E445FDC280}" srcId="{C651EDAA-DFDE-4A6A-AFA1-9B4721A76B31}" destId="{A6BF1BE3-69D2-4465-B647-EA05BEA528B0}" srcOrd="1" destOrd="0" parTransId="{F2BA8E21-F45F-4387-9994-1174595021CF}" sibTransId="{863AFDD2-05E4-414F-A2C2-EC6A92138DBC}"/>
    <dgm:cxn modelId="{6F1FCE30-C1EB-4612-BEA9-A02882F918D8}" type="presOf" srcId="{1CE0EE57-53BF-4AFB-89FD-EA2E45981C52}" destId="{B6F106C9-2D40-4D5B-B33E-10C219722299}" srcOrd="0" destOrd="0" presId="urn:microsoft.com/office/officeart/2008/layout/LinedList"/>
    <dgm:cxn modelId="{F7161B43-4A89-4240-8749-D37113D5E7EE}" type="presOf" srcId="{24E06F27-1125-47F7-A440-79D87A8860D9}" destId="{9A80F932-076F-4D05-B126-7B76608C8D01}" srcOrd="0" destOrd="0" presId="urn:microsoft.com/office/officeart/2008/layout/LinedList"/>
    <dgm:cxn modelId="{C9EE2267-B521-4964-A5A7-3627D9B051A0}" type="presOf" srcId="{4F46F789-C62B-4116-9903-4530EA78D65A}" destId="{230E69B6-E6D6-4D44-813D-FCD2ABC526C5}" srcOrd="0" destOrd="0" presId="urn:microsoft.com/office/officeart/2008/layout/LinedList"/>
    <dgm:cxn modelId="{3511BA51-E574-4FB8-8CA9-6A929E22931D}" srcId="{C651EDAA-DFDE-4A6A-AFA1-9B4721A76B31}" destId="{653D8A4A-CEE5-4489-82E1-F668BB789FC4}" srcOrd="4" destOrd="0" parTransId="{D8DD75CD-488B-4A23-B123-C4B748CBB82D}" sibTransId="{3D57FE71-1892-4627-B7F4-B8140D930224}"/>
    <dgm:cxn modelId="{D816557E-ADC1-4BED-9703-6FC23FBC5304}" srcId="{C651EDAA-DFDE-4A6A-AFA1-9B4721A76B31}" destId="{4F46F789-C62B-4116-9903-4530EA78D65A}" srcOrd="0" destOrd="0" parTransId="{43549FEE-8C2E-4AE3-A7DE-18948E55283C}" sibTransId="{0BC18B6D-697E-415D-B7F8-7E5A5D2AA462}"/>
    <dgm:cxn modelId="{AF512F83-31A3-47B7-8C9D-360CF3398EC0}" type="presOf" srcId="{A6BF1BE3-69D2-4465-B647-EA05BEA528B0}" destId="{999560F8-18B9-4D37-AC5D-9DD212FFFAE9}" srcOrd="0" destOrd="0" presId="urn:microsoft.com/office/officeart/2008/layout/LinedList"/>
    <dgm:cxn modelId="{20E5AA90-CED3-4DC6-90A8-4518980D05B7}" srcId="{C651EDAA-DFDE-4A6A-AFA1-9B4721A76B31}" destId="{24E06F27-1125-47F7-A440-79D87A8860D9}" srcOrd="3" destOrd="0" parTransId="{9B2883F6-4F01-4136-9124-3EEE277AE2B1}" sibTransId="{D2C93716-E65C-475A-A52A-78C61E1E80D9}"/>
    <dgm:cxn modelId="{AE1B97C8-9AA5-49FF-A95A-93E9FD165373}" type="presOf" srcId="{C651EDAA-DFDE-4A6A-AFA1-9B4721A76B31}" destId="{806802D2-246D-4B35-A0BB-3F4017D941E8}" srcOrd="0" destOrd="0" presId="urn:microsoft.com/office/officeart/2008/layout/LinedList"/>
    <dgm:cxn modelId="{9C1874DF-23FC-4C03-AB7E-0528B1DFE88F}" type="presOf" srcId="{653D8A4A-CEE5-4489-82E1-F668BB789FC4}" destId="{1E7FA703-D8F0-4D32-B4E1-342E726ED335}" srcOrd="0" destOrd="0" presId="urn:microsoft.com/office/officeart/2008/layout/LinedList"/>
    <dgm:cxn modelId="{3373FB19-C309-4B7E-BAC7-C264C619607A}" type="presParOf" srcId="{806802D2-246D-4B35-A0BB-3F4017D941E8}" destId="{F431C105-A1E8-4658-B334-B88D57839F8C}" srcOrd="0" destOrd="0" presId="urn:microsoft.com/office/officeart/2008/layout/LinedList"/>
    <dgm:cxn modelId="{D37ED342-B8CF-43DB-AE95-8A8882AC3EEF}" type="presParOf" srcId="{806802D2-246D-4B35-A0BB-3F4017D941E8}" destId="{6318A9E5-CBE3-4ED1-926F-C5C6EF11750E}" srcOrd="1" destOrd="0" presId="urn:microsoft.com/office/officeart/2008/layout/LinedList"/>
    <dgm:cxn modelId="{D1F0A718-8E6E-4243-BF3C-8E9D2FD57081}" type="presParOf" srcId="{6318A9E5-CBE3-4ED1-926F-C5C6EF11750E}" destId="{230E69B6-E6D6-4D44-813D-FCD2ABC526C5}" srcOrd="0" destOrd="0" presId="urn:microsoft.com/office/officeart/2008/layout/LinedList"/>
    <dgm:cxn modelId="{6E2E1AAD-CAE3-4D3C-8DE4-240D027D4E24}" type="presParOf" srcId="{6318A9E5-CBE3-4ED1-926F-C5C6EF11750E}" destId="{3CE3FC90-F47D-4B5D-B509-FADC7F04E589}" srcOrd="1" destOrd="0" presId="urn:microsoft.com/office/officeart/2008/layout/LinedList"/>
    <dgm:cxn modelId="{2BA9D6C2-9294-4902-AF8C-C992DB09A755}" type="presParOf" srcId="{806802D2-246D-4B35-A0BB-3F4017D941E8}" destId="{595CA0EE-8DA8-411F-A29E-13E9C211A193}" srcOrd="2" destOrd="0" presId="urn:microsoft.com/office/officeart/2008/layout/LinedList"/>
    <dgm:cxn modelId="{8BFD5561-9F92-46CD-AE94-916B7FC6002B}" type="presParOf" srcId="{806802D2-246D-4B35-A0BB-3F4017D941E8}" destId="{69A742CC-D60F-4CA9-B5EE-986FD2CBE6E8}" srcOrd="3" destOrd="0" presId="urn:microsoft.com/office/officeart/2008/layout/LinedList"/>
    <dgm:cxn modelId="{F5EB8805-7602-46EE-BE83-292CA05BC175}" type="presParOf" srcId="{69A742CC-D60F-4CA9-B5EE-986FD2CBE6E8}" destId="{999560F8-18B9-4D37-AC5D-9DD212FFFAE9}" srcOrd="0" destOrd="0" presId="urn:microsoft.com/office/officeart/2008/layout/LinedList"/>
    <dgm:cxn modelId="{3C8A9536-0D0B-4913-995D-AEE7C60BB111}" type="presParOf" srcId="{69A742CC-D60F-4CA9-B5EE-986FD2CBE6E8}" destId="{21BBC8AC-65C8-4F40-A7DE-94C11BBD1283}" srcOrd="1" destOrd="0" presId="urn:microsoft.com/office/officeart/2008/layout/LinedList"/>
    <dgm:cxn modelId="{D1F9D1F8-13E6-4557-B343-7C10576336DE}" type="presParOf" srcId="{806802D2-246D-4B35-A0BB-3F4017D941E8}" destId="{D5860D15-B72A-4886-A506-DDE901079CA6}" srcOrd="4" destOrd="0" presId="urn:microsoft.com/office/officeart/2008/layout/LinedList"/>
    <dgm:cxn modelId="{749A823F-2564-469C-A688-9CDAC186AB1D}" type="presParOf" srcId="{806802D2-246D-4B35-A0BB-3F4017D941E8}" destId="{D7592AF5-2E21-4FE0-B8C2-FDCEC7D24957}" srcOrd="5" destOrd="0" presId="urn:microsoft.com/office/officeart/2008/layout/LinedList"/>
    <dgm:cxn modelId="{0C026CBE-CB6F-4760-95DF-CC77790A6636}" type="presParOf" srcId="{D7592AF5-2E21-4FE0-B8C2-FDCEC7D24957}" destId="{B6F106C9-2D40-4D5B-B33E-10C219722299}" srcOrd="0" destOrd="0" presId="urn:microsoft.com/office/officeart/2008/layout/LinedList"/>
    <dgm:cxn modelId="{D362AE8A-5F18-4744-BA20-161161C64A74}" type="presParOf" srcId="{D7592AF5-2E21-4FE0-B8C2-FDCEC7D24957}" destId="{36AFF1F9-D943-4B1A-BB91-F7347ED61E70}" srcOrd="1" destOrd="0" presId="urn:microsoft.com/office/officeart/2008/layout/LinedList"/>
    <dgm:cxn modelId="{EFFEA373-EA43-4754-8437-3AC5BCFE887E}" type="presParOf" srcId="{806802D2-246D-4B35-A0BB-3F4017D941E8}" destId="{501E8657-40B2-452E-AE80-F65D4B89BB3A}" srcOrd="6" destOrd="0" presId="urn:microsoft.com/office/officeart/2008/layout/LinedList"/>
    <dgm:cxn modelId="{ABA8ABC2-1D84-48CE-8CBA-38ABFA778340}" type="presParOf" srcId="{806802D2-246D-4B35-A0BB-3F4017D941E8}" destId="{22408372-3317-474B-BB78-6C3C5775D707}" srcOrd="7" destOrd="0" presId="urn:microsoft.com/office/officeart/2008/layout/LinedList"/>
    <dgm:cxn modelId="{D359C7B5-FD1B-4C6B-99C5-32CAB7F96DBA}" type="presParOf" srcId="{22408372-3317-474B-BB78-6C3C5775D707}" destId="{9A80F932-076F-4D05-B126-7B76608C8D01}" srcOrd="0" destOrd="0" presId="urn:microsoft.com/office/officeart/2008/layout/LinedList"/>
    <dgm:cxn modelId="{CED85EB1-D0A6-4A76-A41F-D47DB5699ECD}" type="presParOf" srcId="{22408372-3317-474B-BB78-6C3C5775D707}" destId="{380C0BA2-0FDD-4CD3-AE06-32973F0B7198}" srcOrd="1" destOrd="0" presId="urn:microsoft.com/office/officeart/2008/layout/LinedList"/>
    <dgm:cxn modelId="{8E7176D2-6236-445C-AA97-E12F0F356B29}" type="presParOf" srcId="{806802D2-246D-4B35-A0BB-3F4017D941E8}" destId="{48D1121F-F5FD-4662-894F-C4F0E3CAB6F1}" srcOrd="8" destOrd="0" presId="urn:microsoft.com/office/officeart/2008/layout/LinedList"/>
    <dgm:cxn modelId="{95083937-B2F0-4DDE-BB2F-6345AF0D356F}" type="presParOf" srcId="{806802D2-246D-4B35-A0BB-3F4017D941E8}" destId="{1ADCFDD7-1FB4-408C-B3E3-A152DDA39E3C}" srcOrd="9" destOrd="0" presId="urn:microsoft.com/office/officeart/2008/layout/LinedList"/>
    <dgm:cxn modelId="{622DFE32-421D-4723-ACF7-50E9DC68D7A5}" type="presParOf" srcId="{1ADCFDD7-1FB4-408C-B3E3-A152DDA39E3C}" destId="{1E7FA703-D8F0-4D32-B4E1-342E726ED335}" srcOrd="0" destOrd="0" presId="urn:microsoft.com/office/officeart/2008/layout/LinedList"/>
    <dgm:cxn modelId="{9E923078-2B6F-4BBD-BACA-4B382977EA48}" type="presParOf" srcId="{1ADCFDD7-1FB4-408C-B3E3-A152DDA39E3C}" destId="{98CF6164-23AE-4E6F-A40D-C7270C9944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6EE4390-B3A4-4357-8B25-357CCF63F2A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AB89840-38EE-4902-AAA6-8D87530078F2}">
      <dgm:prSet/>
      <dgm:spPr/>
      <dgm:t>
        <a:bodyPr/>
        <a:lstStyle/>
        <a:p>
          <a:pPr>
            <a:defRPr cap="all"/>
          </a:pPr>
          <a:r>
            <a:rPr lang="en-US"/>
            <a:t>Remotely capture packet data for your virtual machines</a:t>
          </a:r>
        </a:p>
      </dgm:t>
    </dgm:pt>
    <dgm:pt modelId="{7EDF7686-8915-48D7-A547-7E345F928A9A}" type="parTrans" cxnId="{C2795DF9-9FDC-4EC5-B8D4-40BC46D7A300}">
      <dgm:prSet/>
      <dgm:spPr/>
      <dgm:t>
        <a:bodyPr/>
        <a:lstStyle/>
        <a:p>
          <a:endParaRPr lang="en-US"/>
        </a:p>
      </dgm:t>
    </dgm:pt>
    <dgm:pt modelId="{3C41576F-1E16-4D88-A2EE-60E4156D23AF}" type="sibTrans" cxnId="{C2795DF9-9FDC-4EC5-B8D4-40BC46D7A300}">
      <dgm:prSet/>
      <dgm:spPr/>
      <dgm:t>
        <a:bodyPr/>
        <a:lstStyle/>
        <a:p>
          <a:endParaRPr lang="en-US"/>
        </a:p>
      </dgm:t>
    </dgm:pt>
    <dgm:pt modelId="{52203A25-3D7E-4898-85CC-ECF9556FA73B}">
      <dgm:prSet/>
      <dgm:spPr/>
      <dgm:t>
        <a:bodyPr/>
        <a:lstStyle/>
        <a:p>
          <a:pPr>
            <a:defRPr cap="all"/>
          </a:pPr>
          <a:r>
            <a:rPr lang="en-US"/>
            <a:t>Monitor your virtual machine network security using flow logs and security group view</a:t>
          </a:r>
        </a:p>
      </dgm:t>
    </dgm:pt>
    <dgm:pt modelId="{5BCCF11F-CD9B-4900-BF2B-5C892182A422}" type="parTrans" cxnId="{9B843EDF-2692-41B0-BF44-588B287A3193}">
      <dgm:prSet/>
      <dgm:spPr/>
      <dgm:t>
        <a:bodyPr/>
        <a:lstStyle/>
        <a:p>
          <a:endParaRPr lang="en-US"/>
        </a:p>
      </dgm:t>
    </dgm:pt>
    <dgm:pt modelId="{7A4C1427-FA09-4308-8054-BD464D8D794A}" type="sibTrans" cxnId="{9B843EDF-2692-41B0-BF44-588B287A3193}">
      <dgm:prSet/>
      <dgm:spPr/>
      <dgm:t>
        <a:bodyPr/>
        <a:lstStyle/>
        <a:p>
          <a:endParaRPr lang="en-US"/>
        </a:p>
      </dgm:t>
    </dgm:pt>
    <dgm:pt modelId="{F0E99E3F-A08C-432E-AE18-0BAF449A9344}">
      <dgm:prSet/>
      <dgm:spPr/>
      <dgm:t>
        <a:bodyPr/>
        <a:lstStyle/>
        <a:p>
          <a:pPr>
            <a:defRPr cap="all"/>
          </a:pPr>
          <a:r>
            <a:rPr lang="en-US"/>
            <a:t>Diagnose your VPN connectivity issues</a:t>
          </a:r>
        </a:p>
      </dgm:t>
    </dgm:pt>
    <dgm:pt modelId="{CDFE147E-A307-4246-BF5F-7F3DBDE461BA}" type="parTrans" cxnId="{A5022D22-BCF0-44C1-8997-63CEF415F63A}">
      <dgm:prSet/>
      <dgm:spPr/>
      <dgm:t>
        <a:bodyPr/>
        <a:lstStyle/>
        <a:p>
          <a:endParaRPr lang="en-US"/>
        </a:p>
      </dgm:t>
    </dgm:pt>
    <dgm:pt modelId="{978E98A1-A95D-4126-94A9-BAABE71FB14E}" type="sibTrans" cxnId="{A5022D22-BCF0-44C1-8997-63CEF415F63A}">
      <dgm:prSet/>
      <dgm:spPr/>
      <dgm:t>
        <a:bodyPr/>
        <a:lstStyle/>
        <a:p>
          <a:endParaRPr lang="en-US"/>
        </a:p>
      </dgm:t>
    </dgm:pt>
    <dgm:pt modelId="{7F1434F7-2044-4E64-ACC8-626DA0D2300E}" type="pres">
      <dgm:prSet presAssocID="{66EE4390-B3A4-4357-8B25-357CCF63F2AA}" presName="root" presStyleCnt="0">
        <dgm:presLayoutVars>
          <dgm:dir/>
          <dgm:resizeHandles val="exact"/>
        </dgm:presLayoutVars>
      </dgm:prSet>
      <dgm:spPr/>
    </dgm:pt>
    <dgm:pt modelId="{D8E83374-0FA5-4653-A1E2-62DF0CDFA25B}" type="pres">
      <dgm:prSet presAssocID="{6AB89840-38EE-4902-AAA6-8D87530078F2}" presName="compNode" presStyleCnt="0"/>
      <dgm:spPr/>
    </dgm:pt>
    <dgm:pt modelId="{63AB5CAA-2D02-4469-91F8-C9D95DD85AF8}" type="pres">
      <dgm:prSet presAssocID="{6AB89840-38EE-4902-AAA6-8D87530078F2}" presName="iconBgRect" presStyleLbl="bgShp" presStyleIdx="0" presStyleCnt="3"/>
      <dgm:spPr/>
    </dgm:pt>
    <dgm:pt modelId="{DF4B7C5F-9F9F-417E-AAC4-1B850AAA1474}" type="pres">
      <dgm:prSet presAssocID="{6AB89840-38EE-4902-AAA6-8D87530078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A8D2FB85-D1D3-4DB2-9F4C-F2B889476143}" type="pres">
      <dgm:prSet presAssocID="{6AB89840-38EE-4902-AAA6-8D87530078F2}" presName="spaceRect" presStyleCnt="0"/>
      <dgm:spPr/>
    </dgm:pt>
    <dgm:pt modelId="{DA3F75EC-DE2A-4C7F-98DB-5DF26C190933}" type="pres">
      <dgm:prSet presAssocID="{6AB89840-38EE-4902-AAA6-8D87530078F2}" presName="textRect" presStyleLbl="revTx" presStyleIdx="0" presStyleCnt="3">
        <dgm:presLayoutVars>
          <dgm:chMax val="1"/>
          <dgm:chPref val="1"/>
        </dgm:presLayoutVars>
      </dgm:prSet>
      <dgm:spPr/>
    </dgm:pt>
    <dgm:pt modelId="{7CE52D3E-4EE5-4314-90A9-F4BF9F3CFB80}" type="pres">
      <dgm:prSet presAssocID="{3C41576F-1E16-4D88-A2EE-60E4156D23AF}" presName="sibTrans" presStyleCnt="0"/>
      <dgm:spPr/>
    </dgm:pt>
    <dgm:pt modelId="{FB28E044-4B0A-4040-B55E-0DA0B2A7D220}" type="pres">
      <dgm:prSet presAssocID="{52203A25-3D7E-4898-85CC-ECF9556FA73B}" presName="compNode" presStyleCnt="0"/>
      <dgm:spPr/>
    </dgm:pt>
    <dgm:pt modelId="{84461ABE-EECB-4308-B145-0CC1A524276F}" type="pres">
      <dgm:prSet presAssocID="{52203A25-3D7E-4898-85CC-ECF9556FA73B}" presName="iconBgRect" presStyleLbl="bgShp" presStyleIdx="1" presStyleCnt="3"/>
      <dgm:spPr/>
    </dgm:pt>
    <dgm:pt modelId="{FB342174-FDCD-439A-A522-FBFD3B24388F}" type="pres">
      <dgm:prSet presAssocID="{52203A25-3D7E-4898-85CC-ECF9556FA73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eb cam"/>
        </a:ext>
      </dgm:extLst>
    </dgm:pt>
    <dgm:pt modelId="{BF0D25AA-12F3-42DC-ACC0-5031659A17D0}" type="pres">
      <dgm:prSet presAssocID="{52203A25-3D7E-4898-85CC-ECF9556FA73B}" presName="spaceRect" presStyleCnt="0"/>
      <dgm:spPr/>
    </dgm:pt>
    <dgm:pt modelId="{EB3F5435-B4A8-46DE-9AF0-0174D558E3B6}" type="pres">
      <dgm:prSet presAssocID="{52203A25-3D7E-4898-85CC-ECF9556FA73B}" presName="textRect" presStyleLbl="revTx" presStyleIdx="1" presStyleCnt="3">
        <dgm:presLayoutVars>
          <dgm:chMax val="1"/>
          <dgm:chPref val="1"/>
        </dgm:presLayoutVars>
      </dgm:prSet>
      <dgm:spPr/>
    </dgm:pt>
    <dgm:pt modelId="{FC17F074-94EF-4C2F-B050-60CCC4E2E46E}" type="pres">
      <dgm:prSet presAssocID="{7A4C1427-FA09-4308-8054-BD464D8D794A}" presName="sibTrans" presStyleCnt="0"/>
      <dgm:spPr/>
    </dgm:pt>
    <dgm:pt modelId="{E01656BA-854E-4E3F-B101-53A703C326D9}" type="pres">
      <dgm:prSet presAssocID="{F0E99E3F-A08C-432E-AE18-0BAF449A9344}" presName="compNode" presStyleCnt="0"/>
      <dgm:spPr/>
    </dgm:pt>
    <dgm:pt modelId="{62FD084C-B6AD-4D9C-8924-82DF7EAD8AB5}" type="pres">
      <dgm:prSet presAssocID="{F0E99E3F-A08C-432E-AE18-0BAF449A9344}" presName="iconBgRect" presStyleLbl="bgShp" presStyleIdx="2" presStyleCnt="3"/>
      <dgm:spPr/>
    </dgm:pt>
    <dgm:pt modelId="{29BE7623-2D59-4892-BAF8-AF5570B30CEB}" type="pres">
      <dgm:prSet presAssocID="{F0E99E3F-A08C-432E-AE18-0BAF449A934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8A5EC733-85E7-4010-B693-5BED99473B79}" type="pres">
      <dgm:prSet presAssocID="{F0E99E3F-A08C-432E-AE18-0BAF449A9344}" presName="spaceRect" presStyleCnt="0"/>
      <dgm:spPr/>
    </dgm:pt>
    <dgm:pt modelId="{7479107B-D444-4AE0-8B8C-4D57539F0A20}" type="pres">
      <dgm:prSet presAssocID="{F0E99E3F-A08C-432E-AE18-0BAF449A9344}" presName="textRect" presStyleLbl="revTx" presStyleIdx="2" presStyleCnt="3">
        <dgm:presLayoutVars>
          <dgm:chMax val="1"/>
          <dgm:chPref val="1"/>
        </dgm:presLayoutVars>
      </dgm:prSet>
      <dgm:spPr/>
    </dgm:pt>
  </dgm:ptLst>
  <dgm:cxnLst>
    <dgm:cxn modelId="{A5022D22-BCF0-44C1-8997-63CEF415F63A}" srcId="{66EE4390-B3A4-4357-8B25-357CCF63F2AA}" destId="{F0E99E3F-A08C-432E-AE18-0BAF449A9344}" srcOrd="2" destOrd="0" parTransId="{CDFE147E-A307-4246-BF5F-7F3DBDE461BA}" sibTransId="{978E98A1-A95D-4126-94A9-BAABE71FB14E}"/>
    <dgm:cxn modelId="{E805042C-7387-49A4-A5B0-5CD54F1A7D4E}" type="presOf" srcId="{F0E99E3F-A08C-432E-AE18-0BAF449A9344}" destId="{7479107B-D444-4AE0-8B8C-4D57539F0A20}" srcOrd="0" destOrd="0" presId="urn:microsoft.com/office/officeart/2018/5/layout/IconCircleLabelList"/>
    <dgm:cxn modelId="{91D7FC61-D00E-45BF-A682-9126DAB1A056}" type="presOf" srcId="{6AB89840-38EE-4902-AAA6-8D87530078F2}" destId="{DA3F75EC-DE2A-4C7F-98DB-5DF26C190933}" srcOrd="0" destOrd="0" presId="urn:microsoft.com/office/officeart/2018/5/layout/IconCircleLabelList"/>
    <dgm:cxn modelId="{8EC01D42-B689-4819-816A-C59DD00AB597}" type="presOf" srcId="{52203A25-3D7E-4898-85CC-ECF9556FA73B}" destId="{EB3F5435-B4A8-46DE-9AF0-0174D558E3B6}" srcOrd="0" destOrd="0" presId="urn:microsoft.com/office/officeart/2018/5/layout/IconCircleLabelList"/>
    <dgm:cxn modelId="{C726A48A-C8E0-4CAD-97CC-0322DC00472C}" type="presOf" srcId="{66EE4390-B3A4-4357-8B25-357CCF63F2AA}" destId="{7F1434F7-2044-4E64-ACC8-626DA0D2300E}" srcOrd="0" destOrd="0" presId="urn:microsoft.com/office/officeart/2018/5/layout/IconCircleLabelList"/>
    <dgm:cxn modelId="{9B843EDF-2692-41B0-BF44-588B287A3193}" srcId="{66EE4390-B3A4-4357-8B25-357CCF63F2AA}" destId="{52203A25-3D7E-4898-85CC-ECF9556FA73B}" srcOrd="1" destOrd="0" parTransId="{5BCCF11F-CD9B-4900-BF2B-5C892182A422}" sibTransId="{7A4C1427-FA09-4308-8054-BD464D8D794A}"/>
    <dgm:cxn modelId="{C2795DF9-9FDC-4EC5-B8D4-40BC46D7A300}" srcId="{66EE4390-B3A4-4357-8B25-357CCF63F2AA}" destId="{6AB89840-38EE-4902-AAA6-8D87530078F2}" srcOrd="0" destOrd="0" parTransId="{7EDF7686-8915-48D7-A547-7E345F928A9A}" sibTransId="{3C41576F-1E16-4D88-A2EE-60E4156D23AF}"/>
    <dgm:cxn modelId="{5577C902-3DDD-4F81-B36A-2D37353B370F}" type="presParOf" srcId="{7F1434F7-2044-4E64-ACC8-626DA0D2300E}" destId="{D8E83374-0FA5-4653-A1E2-62DF0CDFA25B}" srcOrd="0" destOrd="0" presId="urn:microsoft.com/office/officeart/2018/5/layout/IconCircleLabelList"/>
    <dgm:cxn modelId="{3DAAB506-DBF7-4404-9AF5-D02DF5CC9EF4}" type="presParOf" srcId="{D8E83374-0FA5-4653-A1E2-62DF0CDFA25B}" destId="{63AB5CAA-2D02-4469-91F8-C9D95DD85AF8}" srcOrd="0" destOrd="0" presId="urn:microsoft.com/office/officeart/2018/5/layout/IconCircleLabelList"/>
    <dgm:cxn modelId="{20C54836-591D-4424-85D9-C2D59DF90D72}" type="presParOf" srcId="{D8E83374-0FA5-4653-A1E2-62DF0CDFA25B}" destId="{DF4B7C5F-9F9F-417E-AAC4-1B850AAA1474}" srcOrd="1" destOrd="0" presId="urn:microsoft.com/office/officeart/2018/5/layout/IconCircleLabelList"/>
    <dgm:cxn modelId="{5E7FD0EF-0AC6-445A-8270-B3EFB3FADCBE}" type="presParOf" srcId="{D8E83374-0FA5-4653-A1E2-62DF0CDFA25B}" destId="{A8D2FB85-D1D3-4DB2-9F4C-F2B889476143}" srcOrd="2" destOrd="0" presId="urn:microsoft.com/office/officeart/2018/5/layout/IconCircleLabelList"/>
    <dgm:cxn modelId="{E6266261-A9BA-470B-A1A3-ABA5ED7EC741}" type="presParOf" srcId="{D8E83374-0FA5-4653-A1E2-62DF0CDFA25B}" destId="{DA3F75EC-DE2A-4C7F-98DB-5DF26C190933}" srcOrd="3" destOrd="0" presId="urn:microsoft.com/office/officeart/2018/5/layout/IconCircleLabelList"/>
    <dgm:cxn modelId="{586FE03E-136B-41CB-9B47-64A7CD759413}" type="presParOf" srcId="{7F1434F7-2044-4E64-ACC8-626DA0D2300E}" destId="{7CE52D3E-4EE5-4314-90A9-F4BF9F3CFB80}" srcOrd="1" destOrd="0" presId="urn:microsoft.com/office/officeart/2018/5/layout/IconCircleLabelList"/>
    <dgm:cxn modelId="{1BE525B6-4D71-430F-919D-A6DB8C586395}" type="presParOf" srcId="{7F1434F7-2044-4E64-ACC8-626DA0D2300E}" destId="{FB28E044-4B0A-4040-B55E-0DA0B2A7D220}" srcOrd="2" destOrd="0" presId="urn:microsoft.com/office/officeart/2018/5/layout/IconCircleLabelList"/>
    <dgm:cxn modelId="{8DE186AF-8E8D-41F0-8811-1B79F63DF6B8}" type="presParOf" srcId="{FB28E044-4B0A-4040-B55E-0DA0B2A7D220}" destId="{84461ABE-EECB-4308-B145-0CC1A524276F}" srcOrd="0" destOrd="0" presId="urn:microsoft.com/office/officeart/2018/5/layout/IconCircleLabelList"/>
    <dgm:cxn modelId="{30E8FEC9-66AC-4C0F-A383-248A60F3372D}" type="presParOf" srcId="{FB28E044-4B0A-4040-B55E-0DA0B2A7D220}" destId="{FB342174-FDCD-439A-A522-FBFD3B24388F}" srcOrd="1" destOrd="0" presId="urn:microsoft.com/office/officeart/2018/5/layout/IconCircleLabelList"/>
    <dgm:cxn modelId="{C64F382F-9896-422D-9BE1-F70A5C49156B}" type="presParOf" srcId="{FB28E044-4B0A-4040-B55E-0DA0B2A7D220}" destId="{BF0D25AA-12F3-42DC-ACC0-5031659A17D0}" srcOrd="2" destOrd="0" presId="urn:microsoft.com/office/officeart/2018/5/layout/IconCircleLabelList"/>
    <dgm:cxn modelId="{79E760F3-AD0F-423A-A7B8-D6517C5E1AD5}" type="presParOf" srcId="{FB28E044-4B0A-4040-B55E-0DA0B2A7D220}" destId="{EB3F5435-B4A8-46DE-9AF0-0174D558E3B6}" srcOrd="3" destOrd="0" presId="urn:microsoft.com/office/officeart/2018/5/layout/IconCircleLabelList"/>
    <dgm:cxn modelId="{36D505DC-FF23-4CEC-AD33-DD07FD8ADD03}" type="presParOf" srcId="{7F1434F7-2044-4E64-ACC8-626DA0D2300E}" destId="{FC17F074-94EF-4C2F-B050-60CCC4E2E46E}" srcOrd="3" destOrd="0" presId="urn:microsoft.com/office/officeart/2018/5/layout/IconCircleLabelList"/>
    <dgm:cxn modelId="{980DCD1B-3CE1-4586-BB97-E7C11E20C886}" type="presParOf" srcId="{7F1434F7-2044-4E64-ACC8-626DA0D2300E}" destId="{E01656BA-854E-4E3F-B101-53A703C326D9}" srcOrd="4" destOrd="0" presId="urn:microsoft.com/office/officeart/2018/5/layout/IconCircleLabelList"/>
    <dgm:cxn modelId="{F25A456B-571C-42A8-BBE5-6371967FD9F6}" type="presParOf" srcId="{E01656BA-854E-4E3F-B101-53A703C326D9}" destId="{62FD084C-B6AD-4D9C-8924-82DF7EAD8AB5}" srcOrd="0" destOrd="0" presId="urn:microsoft.com/office/officeart/2018/5/layout/IconCircleLabelList"/>
    <dgm:cxn modelId="{22CC17F0-949A-489E-BE9B-680249086DB0}" type="presParOf" srcId="{E01656BA-854E-4E3F-B101-53A703C326D9}" destId="{29BE7623-2D59-4892-BAF8-AF5570B30CEB}" srcOrd="1" destOrd="0" presId="urn:microsoft.com/office/officeart/2018/5/layout/IconCircleLabelList"/>
    <dgm:cxn modelId="{4522BCCE-08A8-470D-AD0B-12C22B58BC08}" type="presParOf" srcId="{E01656BA-854E-4E3F-B101-53A703C326D9}" destId="{8A5EC733-85E7-4010-B693-5BED99473B79}" srcOrd="2" destOrd="0" presId="urn:microsoft.com/office/officeart/2018/5/layout/IconCircleLabelList"/>
    <dgm:cxn modelId="{C982DBC5-F11A-43CF-8E83-2FA8F761DF9B}" type="presParOf" srcId="{E01656BA-854E-4E3F-B101-53A703C326D9}" destId="{7479107B-D444-4AE0-8B8C-4D57539F0A2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6B2B0E-208A-46F6-887F-7A782887451E}" type="doc">
      <dgm:prSet loTypeId="urn:microsoft.com/office/officeart/2005/8/layout/process5" loCatId="process" qsTypeId="urn:microsoft.com/office/officeart/2005/8/quickstyle/simple1" qsCatId="simple" csTypeId="urn:microsoft.com/office/officeart/2005/8/colors/colorful2" csCatId="colorful"/>
      <dgm:spPr/>
      <dgm:t>
        <a:bodyPr/>
        <a:lstStyle/>
        <a:p>
          <a:endParaRPr lang="en-US"/>
        </a:p>
      </dgm:t>
    </dgm:pt>
    <dgm:pt modelId="{3D38EAD5-A1A2-41C3-9CFD-9116B09E3610}">
      <dgm:prSet/>
      <dgm:spPr/>
      <dgm:t>
        <a:bodyPr/>
        <a:lstStyle/>
        <a:p>
          <a:r>
            <a:rPr lang="en-US"/>
            <a:t>Automated large-scale branch connectivity</a:t>
          </a:r>
        </a:p>
      </dgm:t>
    </dgm:pt>
    <dgm:pt modelId="{B0422F61-5FFC-49A1-80A4-5833C07EF89B}" type="parTrans" cxnId="{423288FD-644B-42AC-87D9-9179D67AE425}">
      <dgm:prSet/>
      <dgm:spPr/>
      <dgm:t>
        <a:bodyPr/>
        <a:lstStyle/>
        <a:p>
          <a:endParaRPr lang="en-US"/>
        </a:p>
      </dgm:t>
    </dgm:pt>
    <dgm:pt modelId="{DF4207DD-39A6-4719-9182-59C2A80E1D0E}" type="sibTrans" cxnId="{423288FD-644B-42AC-87D9-9179D67AE425}">
      <dgm:prSet/>
      <dgm:spPr/>
      <dgm:t>
        <a:bodyPr/>
        <a:lstStyle/>
        <a:p>
          <a:endParaRPr lang="en-US"/>
        </a:p>
      </dgm:t>
    </dgm:pt>
    <dgm:pt modelId="{6744B2DE-AFC7-4F05-91A2-C9E6AA32E3D2}">
      <dgm:prSet/>
      <dgm:spPr/>
      <dgm:t>
        <a:bodyPr/>
        <a:lstStyle/>
        <a:p>
          <a:r>
            <a:rPr lang="en-US"/>
            <a:t>Unified network and policy management</a:t>
          </a:r>
        </a:p>
      </dgm:t>
    </dgm:pt>
    <dgm:pt modelId="{923DC1A2-183B-41BD-9236-6A3CF397B26B}" type="parTrans" cxnId="{1FC774BF-0592-4D39-81B0-64229D2CCA5E}">
      <dgm:prSet/>
      <dgm:spPr/>
      <dgm:t>
        <a:bodyPr/>
        <a:lstStyle/>
        <a:p>
          <a:endParaRPr lang="en-US"/>
        </a:p>
      </dgm:t>
    </dgm:pt>
    <dgm:pt modelId="{97ABA17E-9DF0-4405-AA01-D189122A9C79}" type="sibTrans" cxnId="{1FC774BF-0592-4D39-81B0-64229D2CCA5E}">
      <dgm:prSet/>
      <dgm:spPr/>
      <dgm:t>
        <a:bodyPr/>
        <a:lstStyle/>
        <a:p>
          <a:endParaRPr lang="en-US"/>
        </a:p>
      </dgm:t>
    </dgm:pt>
    <dgm:pt modelId="{A9947940-93A9-402C-A9BD-EAE3A88D5664}">
      <dgm:prSet/>
      <dgm:spPr/>
      <dgm:t>
        <a:bodyPr/>
        <a:lstStyle/>
        <a:p>
          <a:r>
            <a:rPr lang="en-US"/>
            <a:t>Optimized routing using the Microsoft global network</a:t>
          </a:r>
        </a:p>
      </dgm:t>
    </dgm:pt>
    <dgm:pt modelId="{3C8FC269-3AC1-4F29-808A-DD41D9027A1D}" type="parTrans" cxnId="{6D71DFFE-DFC6-4EC3-A5C3-BD451F9B3E38}">
      <dgm:prSet/>
      <dgm:spPr/>
      <dgm:t>
        <a:bodyPr/>
        <a:lstStyle/>
        <a:p>
          <a:endParaRPr lang="en-US"/>
        </a:p>
      </dgm:t>
    </dgm:pt>
    <dgm:pt modelId="{21497DD7-3681-4700-A2EE-17A452D92727}" type="sibTrans" cxnId="{6D71DFFE-DFC6-4EC3-A5C3-BD451F9B3E38}">
      <dgm:prSet/>
      <dgm:spPr/>
      <dgm:t>
        <a:bodyPr/>
        <a:lstStyle/>
        <a:p>
          <a:endParaRPr lang="en-US"/>
        </a:p>
      </dgm:t>
    </dgm:pt>
    <dgm:pt modelId="{B6116D85-2090-449C-A81C-8080C382D0B3}" type="pres">
      <dgm:prSet presAssocID="{736B2B0E-208A-46F6-887F-7A782887451E}" presName="diagram" presStyleCnt="0">
        <dgm:presLayoutVars>
          <dgm:dir/>
          <dgm:resizeHandles val="exact"/>
        </dgm:presLayoutVars>
      </dgm:prSet>
      <dgm:spPr/>
    </dgm:pt>
    <dgm:pt modelId="{5E716F8B-A043-46DA-9DC4-D04FC15E8539}" type="pres">
      <dgm:prSet presAssocID="{3D38EAD5-A1A2-41C3-9CFD-9116B09E3610}" presName="node" presStyleLbl="node1" presStyleIdx="0" presStyleCnt="3">
        <dgm:presLayoutVars>
          <dgm:bulletEnabled val="1"/>
        </dgm:presLayoutVars>
      </dgm:prSet>
      <dgm:spPr/>
    </dgm:pt>
    <dgm:pt modelId="{F28BE13F-6B85-4A92-B5DB-23BD9734E270}" type="pres">
      <dgm:prSet presAssocID="{DF4207DD-39A6-4719-9182-59C2A80E1D0E}" presName="sibTrans" presStyleLbl="sibTrans2D1" presStyleIdx="0" presStyleCnt="2"/>
      <dgm:spPr/>
    </dgm:pt>
    <dgm:pt modelId="{27D892A9-EF98-401E-B627-F551A253E211}" type="pres">
      <dgm:prSet presAssocID="{DF4207DD-39A6-4719-9182-59C2A80E1D0E}" presName="connectorText" presStyleLbl="sibTrans2D1" presStyleIdx="0" presStyleCnt="2"/>
      <dgm:spPr/>
    </dgm:pt>
    <dgm:pt modelId="{5CA44E09-50D6-4930-BCE7-BD715BB43EC2}" type="pres">
      <dgm:prSet presAssocID="{6744B2DE-AFC7-4F05-91A2-C9E6AA32E3D2}" presName="node" presStyleLbl="node1" presStyleIdx="1" presStyleCnt="3">
        <dgm:presLayoutVars>
          <dgm:bulletEnabled val="1"/>
        </dgm:presLayoutVars>
      </dgm:prSet>
      <dgm:spPr/>
    </dgm:pt>
    <dgm:pt modelId="{DBA6986D-2E05-45A9-A949-B3564A4121D2}" type="pres">
      <dgm:prSet presAssocID="{97ABA17E-9DF0-4405-AA01-D189122A9C79}" presName="sibTrans" presStyleLbl="sibTrans2D1" presStyleIdx="1" presStyleCnt="2"/>
      <dgm:spPr/>
    </dgm:pt>
    <dgm:pt modelId="{88EFB6E1-08C5-4948-8A52-92816CCE34EF}" type="pres">
      <dgm:prSet presAssocID="{97ABA17E-9DF0-4405-AA01-D189122A9C79}" presName="connectorText" presStyleLbl="sibTrans2D1" presStyleIdx="1" presStyleCnt="2"/>
      <dgm:spPr/>
    </dgm:pt>
    <dgm:pt modelId="{F0824D2C-FCAD-488C-BDED-E7385556C490}" type="pres">
      <dgm:prSet presAssocID="{A9947940-93A9-402C-A9BD-EAE3A88D5664}" presName="node" presStyleLbl="node1" presStyleIdx="2" presStyleCnt="3">
        <dgm:presLayoutVars>
          <dgm:bulletEnabled val="1"/>
        </dgm:presLayoutVars>
      </dgm:prSet>
      <dgm:spPr/>
    </dgm:pt>
  </dgm:ptLst>
  <dgm:cxnLst>
    <dgm:cxn modelId="{C7CDF201-DD14-45A6-957C-311849994BED}" type="presOf" srcId="{3D38EAD5-A1A2-41C3-9CFD-9116B09E3610}" destId="{5E716F8B-A043-46DA-9DC4-D04FC15E8539}" srcOrd="0" destOrd="0" presId="urn:microsoft.com/office/officeart/2005/8/layout/process5"/>
    <dgm:cxn modelId="{831B5529-37D7-4730-9772-AD746D59E19F}" type="presOf" srcId="{97ABA17E-9DF0-4405-AA01-D189122A9C79}" destId="{88EFB6E1-08C5-4948-8A52-92816CCE34EF}" srcOrd="1" destOrd="0" presId="urn:microsoft.com/office/officeart/2005/8/layout/process5"/>
    <dgm:cxn modelId="{3B5A8131-B3AF-4FB7-AB5E-FA40E4BD02C8}" type="presOf" srcId="{97ABA17E-9DF0-4405-AA01-D189122A9C79}" destId="{DBA6986D-2E05-45A9-A949-B3564A4121D2}" srcOrd="0" destOrd="0" presId="urn:microsoft.com/office/officeart/2005/8/layout/process5"/>
    <dgm:cxn modelId="{FD89E443-F05C-45CA-996D-8273809E869D}" type="presOf" srcId="{736B2B0E-208A-46F6-887F-7A782887451E}" destId="{B6116D85-2090-449C-A81C-8080C382D0B3}" srcOrd="0" destOrd="0" presId="urn:microsoft.com/office/officeart/2005/8/layout/process5"/>
    <dgm:cxn modelId="{9ED76193-579B-45A0-BAE9-56EC48E6B493}" type="presOf" srcId="{6744B2DE-AFC7-4F05-91A2-C9E6AA32E3D2}" destId="{5CA44E09-50D6-4930-BCE7-BD715BB43EC2}" srcOrd="0" destOrd="0" presId="urn:microsoft.com/office/officeart/2005/8/layout/process5"/>
    <dgm:cxn modelId="{6EA76AB6-8A52-4A3D-B5AA-250F4486DAE5}" type="presOf" srcId="{DF4207DD-39A6-4719-9182-59C2A80E1D0E}" destId="{27D892A9-EF98-401E-B627-F551A253E211}" srcOrd="1" destOrd="0" presId="urn:microsoft.com/office/officeart/2005/8/layout/process5"/>
    <dgm:cxn modelId="{1FC774BF-0592-4D39-81B0-64229D2CCA5E}" srcId="{736B2B0E-208A-46F6-887F-7A782887451E}" destId="{6744B2DE-AFC7-4F05-91A2-C9E6AA32E3D2}" srcOrd="1" destOrd="0" parTransId="{923DC1A2-183B-41BD-9236-6A3CF397B26B}" sibTransId="{97ABA17E-9DF0-4405-AA01-D189122A9C79}"/>
    <dgm:cxn modelId="{EA805FCC-463F-4877-9CE8-12350BFDF738}" type="presOf" srcId="{DF4207DD-39A6-4719-9182-59C2A80E1D0E}" destId="{F28BE13F-6B85-4A92-B5DB-23BD9734E270}" srcOrd="0" destOrd="0" presId="urn:microsoft.com/office/officeart/2005/8/layout/process5"/>
    <dgm:cxn modelId="{1A7BE7D7-BFBF-449E-9C7E-DBC83D816326}" type="presOf" srcId="{A9947940-93A9-402C-A9BD-EAE3A88D5664}" destId="{F0824D2C-FCAD-488C-BDED-E7385556C490}" srcOrd="0" destOrd="0" presId="urn:microsoft.com/office/officeart/2005/8/layout/process5"/>
    <dgm:cxn modelId="{423288FD-644B-42AC-87D9-9179D67AE425}" srcId="{736B2B0E-208A-46F6-887F-7A782887451E}" destId="{3D38EAD5-A1A2-41C3-9CFD-9116B09E3610}" srcOrd="0" destOrd="0" parTransId="{B0422F61-5FFC-49A1-80A4-5833C07EF89B}" sibTransId="{DF4207DD-39A6-4719-9182-59C2A80E1D0E}"/>
    <dgm:cxn modelId="{6D71DFFE-DFC6-4EC3-A5C3-BD451F9B3E38}" srcId="{736B2B0E-208A-46F6-887F-7A782887451E}" destId="{A9947940-93A9-402C-A9BD-EAE3A88D5664}" srcOrd="2" destOrd="0" parTransId="{3C8FC269-3AC1-4F29-808A-DD41D9027A1D}" sibTransId="{21497DD7-3681-4700-A2EE-17A452D92727}"/>
    <dgm:cxn modelId="{9C1ACF50-5EB4-4A6E-90FE-6D91B913B520}" type="presParOf" srcId="{B6116D85-2090-449C-A81C-8080C382D0B3}" destId="{5E716F8B-A043-46DA-9DC4-D04FC15E8539}" srcOrd="0" destOrd="0" presId="urn:microsoft.com/office/officeart/2005/8/layout/process5"/>
    <dgm:cxn modelId="{564F5349-B07F-4A7A-A5B0-FB4EFA2A3B42}" type="presParOf" srcId="{B6116D85-2090-449C-A81C-8080C382D0B3}" destId="{F28BE13F-6B85-4A92-B5DB-23BD9734E270}" srcOrd="1" destOrd="0" presId="urn:microsoft.com/office/officeart/2005/8/layout/process5"/>
    <dgm:cxn modelId="{47CB3030-7B97-40F2-A8E0-A0F5A58288C8}" type="presParOf" srcId="{F28BE13F-6B85-4A92-B5DB-23BD9734E270}" destId="{27D892A9-EF98-401E-B627-F551A253E211}" srcOrd="0" destOrd="0" presId="urn:microsoft.com/office/officeart/2005/8/layout/process5"/>
    <dgm:cxn modelId="{3EC1894E-BAE3-4200-8187-8E798A1A3AE7}" type="presParOf" srcId="{B6116D85-2090-449C-A81C-8080C382D0B3}" destId="{5CA44E09-50D6-4930-BCE7-BD715BB43EC2}" srcOrd="2" destOrd="0" presId="urn:microsoft.com/office/officeart/2005/8/layout/process5"/>
    <dgm:cxn modelId="{42A47F50-796E-4DEA-8177-2229466E60D6}" type="presParOf" srcId="{B6116D85-2090-449C-A81C-8080C382D0B3}" destId="{DBA6986D-2E05-45A9-A949-B3564A4121D2}" srcOrd="3" destOrd="0" presId="urn:microsoft.com/office/officeart/2005/8/layout/process5"/>
    <dgm:cxn modelId="{54AC092B-3472-4771-ACFA-19A86F998465}" type="presParOf" srcId="{DBA6986D-2E05-45A9-A949-B3564A4121D2}" destId="{88EFB6E1-08C5-4948-8A52-92816CCE34EF}" srcOrd="0" destOrd="0" presId="urn:microsoft.com/office/officeart/2005/8/layout/process5"/>
    <dgm:cxn modelId="{2D0F7F00-E90E-44C8-9F11-52F76C12DE44}" type="presParOf" srcId="{B6116D85-2090-449C-A81C-8080C382D0B3}" destId="{F0824D2C-FCAD-488C-BDED-E7385556C490}"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CB00673-1B84-409B-BE58-4EEC90C739A8}"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763B2A21-A877-4231-B4F4-26D97B99E912}">
      <dgm:prSet/>
      <dgm:spPr/>
      <dgm:t>
        <a:bodyPr/>
        <a:lstStyle/>
        <a:p>
          <a:r>
            <a:rPr lang="en-US"/>
            <a:t>SSL offload and application acceleration at the edge close to end users</a:t>
          </a:r>
        </a:p>
      </dgm:t>
    </dgm:pt>
    <dgm:pt modelId="{1914D833-9D6E-41A6-842D-03C43AD4D501}" type="parTrans" cxnId="{3B26BAF2-25A5-4914-9568-65005158238F}">
      <dgm:prSet/>
      <dgm:spPr/>
      <dgm:t>
        <a:bodyPr/>
        <a:lstStyle/>
        <a:p>
          <a:endParaRPr lang="en-US"/>
        </a:p>
      </dgm:t>
    </dgm:pt>
    <dgm:pt modelId="{8B1158DE-9DBD-47E6-82E6-6CA84E994A3C}" type="sibTrans" cxnId="{3B26BAF2-25A5-4914-9568-65005158238F}">
      <dgm:prSet/>
      <dgm:spPr/>
      <dgm:t>
        <a:bodyPr/>
        <a:lstStyle/>
        <a:p>
          <a:endParaRPr lang="en-US"/>
        </a:p>
      </dgm:t>
    </dgm:pt>
    <dgm:pt modelId="{6A0ADAE0-4E4D-49EA-8FC8-DF7202EE915C}">
      <dgm:prSet/>
      <dgm:spPr/>
      <dgm:t>
        <a:bodyPr/>
        <a:lstStyle/>
        <a:p>
          <a:r>
            <a:rPr lang="en-US"/>
            <a:t>Global HTTP load balancing with instant failover</a:t>
          </a:r>
        </a:p>
      </dgm:t>
    </dgm:pt>
    <dgm:pt modelId="{3DE061A6-73FC-436D-BF40-75BB45439BD4}" type="parTrans" cxnId="{D973C3C1-A11A-4FF5-8C1A-FE40D6640A27}">
      <dgm:prSet/>
      <dgm:spPr/>
      <dgm:t>
        <a:bodyPr/>
        <a:lstStyle/>
        <a:p>
          <a:endParaRPr lang="en-US"/>
        </a:p>
      </dgm:t>
    </dgm:pt>
    <dgm:pt modelId="{3EBE324C-8745-493A-BDD2-F9BF7A2FF616}" type="sibTrans" cxnId="{D973C3C1-A11A-4FF5-8C1A-FE40D6640A27}">
      <dgm:prSet/>
      <dgm:spPr/>
      <dgm:t>
        <a:bodyPr/>
        <a:lstStyle/>
        <a:p>
          <a:endParaRPr lang="en-US"/>
        </a:p>
      </dgm:t>
    </dgm:pt>
    <dgm:pt modelId="{77C0E016-DDFB-468D-9306-BCDDC6048D10}">
      <dgm:prSet/>
      <dgm:spPr/>
      <dgm:t>
        <a:bodyPr/>
        <a:lstStyle/>
        <a:p>
          <a:r>
            <a:rPr lang="en-US"/>
            <a:t>Actionable insights about your users and back ends</a:t>
          </a:r>
        </a:p>
      </dgm:t>
    </dgm:pt>
    <dgm:pt modelId="{2D9479D9-1A34-4D5F-900D-A52F5EE25657}" type="parTrans" cxnId="{4BF385DD-0B91-4CB8-8CB5-5ABFE2BFA5C3}">
      <dgm:prSet/>
      <dgm:spPr/>
      <dgm:t>
        <a:bodyPr/>
        <a:lstStyle/>
        <a:p>
          <a:endParaRPr lang="en-US"/>
        </a:p>
      </dgm:t>
    </dgm:pt>
    <dgm:pt modelId="{7D744393-3EC8-47CF-A730-8511ED90F4CF}" type="sibTrans" cxnId="{4BF385DD-0B91-4CB8-8CB5-5ABFE2BFA5C3}">
      <dgm:prSet/>
      <dgm:spPr/>
      <dgm:t>
        <a:bodyPr/>
        <a:lstStyle/>
        <a:p>
          <a:endParaRPr lang="en-US"/>
        </a:p>
      </dgm:t>
    </dgm:pt>
    <dgm:pt modelId="{60D55A4A-AFC4-4FE6-943B-1BB81A36DC63}">
      <dgm:prSet/>
      <dgm:spPr/>
      <dgm:t>
        <a:bodyPr/>
        <a:lstStyle/>
        <a:p>
          <a:r>
            <a:rPr lang="en-US"/>
            <a:t>Web Application Firewall (WAF) and DDoS Protection</a:t>
          </a:r>
        </a:p>
      </dgm:t>
    </dgm:pt>
    <dgm:pt modelId="{0BF7AED7-9CEF-46B4-B68D-D44C1D045064}" type="parTrans" cxnId="{B46615F6-91E3-4374-9D98-DEAFE8E33765}">
      <dgm:prSet/>
      <dgm:spPr/>
      <dgm:t>
        <a:bodyPr/>
        <a:lstStyle/>
        <a:p>
          <a:endParaRPr lang="en-US"/>
        </a:p>
      </dgm:t>
    </dgm:pt>
    <dgm:pt modelId="{E5556B72-D9F0-4D4A-BB47-CEFF55FD4AEE}" type="sibTrans" cxnId="{B46615F6-91E3-4374-9D98-DEAFE8E33765}">
      <dgm:prSet/>
      <dgm:spPr/>
      <dgm:t>
        <a:bodyPr/>
        <a:lstStyle/>
        <a:p>
          <a:endParaRPr lang="en-US"/>
        </a:p>
      </dgm:t>
    </dgm:pt>
    <dgm:pt modelId="{51E05FBF-4F8F-4965-8DC9-1438DE1F0DF6}">
      <dgm:prSet/>
      <dgm:spPr/>
      <dgm:t>
        <a:bodyPr/>
        <a:lstStyle/>
        <a:p>
          <a:r>
            <a:rPr lang="en-US"/>
            <a:t>Central control plane for traffic orchestration</a:t>
          </a:r>
        </a:p>
      </dgm:t>
    </dgm:pt>
    <dgm:pt modelId="{5561FC88-A804-48D6-8526-5FE825710B66}" type="parTrans" cxnId="{2EDBA895-0C02-4DB1-B745-6C3C7EBD674B}">
      <dgm:prSet/>
      <dgm:spPr/>
      <dgm:t>
        <a:bodyPr/>
        <a:lstStyle/>
        <a:p>
          <a:endParaRPr lang="en-US"/>
        </a:p>
      </dgm:t>
    </dgm:pt>
    <dgm:pt modelId="{76DBDF79-A354-4AD0-A968-996D1C2A9D6A}" type="sibTrans" cxnId="{2EDBA895-0C02-4DB1-B745-6C3C7EBD674B}">
      <dgm:prSet/>
      <dgm:spPr/>
      <dgm:t>
        <a:bodyPr/>
        <a:lstStyle/>
        <a:p>
          <a:endParaRPr lang="en-US"/>
        </a:p>
      </dgm:t>
    </dgm:pt>
    <dgm:pt modelId="{93A90D49-6FFC-4193-9116-85F75B8994B7}" type="pres">
      <dgm:prSet presAssocID="{0CB00673-1B84-409B-BE58-4EEC90C739A8}" presName="vert0" presStyleCnt="0">
        <dgm:presLayoutVars>
          <dgm:dir/>
          <dgm:animOne val="branch"/>
          <dgm:animLvl val="lvl"/>
        </dgm:presLayoutVars>
      </dgm:prSet>
      <dgm:spPr/>
    </dgm:pt>
    <dgm:pt modelId="{526C5997-8EF2-448F-857E-22EBC058064D}" type="pres">
      <dgm:prSet presAssocID="{763B2A21-A877-4231-B4F4-26D97B99E912}" presName="thickLine" presStyleLbl="alignNode1" presStyleIdx="0" presStyleCnt="5"/>
      <dgm:spPr/>
    </dgm:pt>
    <dgm:pt modelId="{770D1F6D-38B2-4749-9753-77A49B2CD2EF}" type="pres">
      <dgm:prSet presAssocID="{763B2A21-A877-4231-B4F4-26D97B99E912}" presName="horz1" presStyleCnt="0"/>
      <dgm:spPr/>
    </dgm:pt>
    <dgm:pt modelId="{DE41B249-91E2-4B64-BC42-524022B7D0E9}" type="pres">
      <dgm:prSet presAssocID="{763B2A21-A877-4231-B4F4-26D97B99E912}" presName="tx1" presStyleLbl="revTx" presStyleIdx="0" presStyleCnt="5"/>
      <dgm:spPr/>
    </dgm:pt>
    <dgm:pt modelId="{0FAEE7B0-44E1-4350-BE3A-DF5525D0231E}" type="pres">
      <dgm:prSet presAssocID="{763B2A21-A877-4231-B4F4-26D97B99E912}" presName="vert1" presStyleCnt="0"/>
      <dgm:spPr/>
    </dgm:pt>
    <dgm:pt modelId="{C58D2708-1171-4F4E-9F0B-BE1260EFE893}" type="pres">
      <dgm:prSet presAssocID="{6A0ADAE0-4E4D-49EA-8FC8-DF7202EE915C}" presName="thickLine" presStyleLbl="alignNode1" presStyleIdx="1" presStyleCnt="5"/>
      <dgm:spPr/>
    </dgm:pt>
    <dgm:pt modelId="{FD662E13-C05C-462C-93B0-932E55320F17}" type="pres">
      <dgm:prSet presAssocID="{6A0ADAE0-4E4D-49EA-8FC8-DF7202EE915C}" presName="horz1" presStyleCnt="0"/>
      <dgm:spPr/>
    </dgm:pt>
    <dgm:pt modelId="{35462EC4-31B3-4826-B58D-F8A3948F9650}" type="pres">
      <dgm:prSet presAssocID="{6A0ADAE0-4E4D-49EA-8FC8-DF7202EE915C}" presName="tx1" presStyleLbl="revTx" presStyleIdx="1" presStyleCnt="5"/>
      <dgm:spPr/>
    </dgm:pt>
    <dgm:pt modelId="{1BD9DB75-1671-47B0-B496-4B49D01C9ED6}" type="pres">
      <dgm:prSet presAssocID="{6A0ADAE0-4E4D-49EA-8FC8-DF7202EE915C}" presName="vert1" presStyleCnt="0"/>
      <dgm:spPr/>
    </dgm:pt>
    <dgm:pt modelId="{A5E18E3E-5B62-4416-956E-AA4449CD6B80}" type="pres">
      <dgm:prSet presAssocID="{77C0E016-DDFB-468D-9306-BCDDC6048D10}" presName="thickLine" presStyleLbl="alignNode1" presStyleIdx="2" presStyleCnt="5"/>
      <dgm:spPr/>
    </dgm:pt>
    <dgm:pt modelId="{8D0CA192-8720-43C5-BCCC-36B963A18187}" type="pres">
      <dgm:prSet presAssocID="{77C0E016-DDFB-468D-9306-BCDDC6048D10}" presName="horz1" presStyleCnt="0"/>
      <dgm:spPr/>
    </dgm:pt>
    <dgm:pt modelId="{6824B5B8-B2A7-48C1-BA79-5F59D7ACD929}" type="pres">
      <dgm:prSet presAssocID="{77C0E016-DDFB-468D-9306-BCDDC6048D10}" presName="tx1" presStyleLbl="revTx" presStyleIdx="2" presStyleCnt="5"/>
      <dgm:spPr/>
    </dgm:pt>
    <dgm:pt modelId="{C8B275C6-7098-4640-9544-78E8658C5B40}" type="pres">
      <dgm:prSet presAssocID="{77C0E016-DDFB-468D-9306-BCDDC6048D10}" presName="vert1" presStyleCnt="0"/>
      <dgm:spPr/>
    </dgm:pt>
    <dgm:pt modelId="{D01DF9D2-8840-46AE-B23D-36B283DCF59A}" type="pres">
      <dgm:prSet presAssocID="{60D55A4A-AFC4-4FE6-943B-1BB81A36DC63}" presName="thickLine" presStyleLbl="alignNode1" presStyleIdx="3" presStyleCnt="5"/>
      <dgm:spPr/>
    </dgm:pt>
    <dgm:pt modelId="{971BD512-058D-4339-938E-32E3883703C9}" type="pres">
      <dgm:prSet presAssocID="{60D55A4A-AFC4-4FE6-943B-1BB81A36DC63}" presName="horz1" presStyleCnt="0"/>
      <dgm:spPr/>
    </dgm:pt>
    <dgm:pt modelId="{9C37072A-E4BD-42D5-9D3F-8A6D70816867}" type="pres">
      <dgm:prSet presAssocID="{60D55A4A-AFC4-4FE6-943B-1BB81A36DC63}" presName="tx1" presStyleLbl="revTx" presStyleIdx="3" presStyleCnt="5"/>
      <dgm:spPr/>
    </dgm:pt>
    <dgm:pt modelId="{F2BF3B1D-0CB2-4D5B-A7D3-00A2DB6F1A21}" type="pres">
      <dgm:prSet presAssocID="{60D55A4A-AFC4-4FE6-943B-1BB81A36DC63}" presName="vert1" presStyleCnt="0"/>
      <dgm:spPr/>
    </dgm:pt>
    <dgm:pt modelId="{8505C8C1-313F-4CE8-A2D0-9C82F185A722}" type="pres">
      <dgm:prSet presAssocID="{51E05FBF-4F8F-4965-8DC9-1438DE1F0DF6}" presName="thickLine" presStyleLbl="alignNode1" presStyleIdx="4" presStyleCnt="5"/>
      <dgm:spPr/>
    </dgm:pt>
    <dgm:pt modelId="{D8054457-C10C-45C1-AD17-92F258735F01}" type="pres">
      <dgm:prSet presAssocID="{51E05FBF-4F8F-4965-8DC9-1438DE1F0DF6}" presName="horz1" presStyleCnt="0"/>
      <dgm:spPr/>
    </dgm:pt>
    <dgm:pt modelId="{0E2CA8AB-77E0-4502-9F41-B747752FE250}" type="pres">
      <dgm:prSet presAssocID="{51E05FBF-4F8F-4965-8DC9-1438DE1F0DF6}" presName="tx1" presStyleLbl="revTx" presStyleIdx="4" presStyleCnt="5"/>
      <dgm:spPr/>
    </dgm:pt>
    <dgm:pt modelId="{9475D1A0-F368-4662-A5E6-6C00E14E7625}" type="pres">
      <dgm:prSet presAssocID="{51E05FBF-4F8F-4965-8DC9-1438DE1F0DF6}" presName="vert1" presStyleCnt="0"/>
      <dgm:spPr/>
    </dgm:pt>
  </dgm:ptLst>
  <dgm:cxnLst>
    <dgm:cxn modelId="{BF6C8F17-59ED-4192-9183-EE9FCC37D6A3}" type="presOf" srcId="{0CB00673-1B84-409B-BE58-4EEC90C739A8}" destId="{93A90D49-6FFC-4193-9116-85F75B8994B7}" srcOrd="0" destOrd="0" presId="urn:microsoft.com/office/officeart/2008/layout/LinedList"/>
    <dgm:cxn modelId="{9BC7FA75-9EE2-435B-BA77-4EC1BD9C2AF8}" type="presOf" srcId="{6A0ADAE0-4E4D-49EA-8FC8-DF7202EE915C}" destId="{35462EC4-31B3-4826-B58D-F8A3948F9650}" srcOrd="0" destOrd="0" presId="urn:microsoft.com/office/officeart/2008/layout/LinedList"/>
    <dgm:cxn modelId="{2EDBA895-0C02-4DB1-B745-6C3C7EBD674B}" srcId="{0CB00673-1B84-409B-BE58-4EEC90C739A8}" destId="{51E05FBF-4F8F-4965-8DC9-1438DE1F0DF6}" srcOrd="4" destOrd="0" parTransId="{5561FC88-A804-48D6-8526-5FE825710B66}" sibTransId="{76DBDF79-A354-4AD0-A968-996D1C2A9D6A}"/>
    <dgm:cxn modelId="{AACC419A-8FEE-4F0D-BABD-8C5752A6DB5C}" type="presOf" srcId="{77C0E016-DDFB-468D-9306-BCDDC6048D10}" destId="{6824B5B8-B2A7-48C1-BA79-5F59D7ACD929}" srcOrd="0" destOrd="0" presId="urn:microsoft.com/office/officeart/2008/layout/LinedList"/>
    <dgm:cxn modelId="{6727B6B4-DDA1-4299-B098-76556163B26F}" type="presOf" srcId="{763B2A21-A877-4231-B4F4-26D97B99E912}" destId="{DE41B249-91E2-4B64-BC42-524022B7D0E9}" srcOrd="0" destOrd="0" presId="urn:microsoft.com/office/officeart/2008/layout/LinedList"/>
    <dgm:cxn modelId="{D973C3C1-A11A-4FF5-8C1A-FE40D6640A27}" srcId="{0CB00673-1B84-409B-BE58-4EEC90C739A8}" destId="{6A0ADAE0-4E4D-49EA-8FC8-DF7202EE915C}" srcOrd="1" destOrd="0" parTransId="{3DE061A6-73FC-436D-BF40-75BB45439BD4}" sibTransId="{3EBE324C-8745-493A-BDD2-F9BF7A2FF616}"/>
    <dgm:cxn modelId="{0345A1DA-E469-4414-95FE-B45CF481912A}" type="presOf" srcId="{60D55A4A-AFC4-4FE6-943B-1BB81A36DC63}" destId="{9C37072A-E4BD-42D5-9D3F-8A6D70816867}" srcOrd="0" destOrd="0" presId="urn:microsoft.com/office/officeart/2008/layout/LinedList"/>
    <dgm:cxn modelId="{4BF385DD-0B91-4CB8-8CB5-5ABFE2BFA5C3}" srcId="{0CB00673-1B84-409B-BE58-4EEC90C739A8}" destId="{77C0E016-DDFB-468D-9306-BCDDC6048D10}" srcOrd="2" destOrd="0" parTransId="{2D9479D9-1A34-4D5F-900D-A52F5EE25657}" sibTransId="{7D744393-3EC8-47CF-A730-8511ED90F4CF}"/>
    <dgm:cxn modelId="{3B26BAF2-25A5-4914-9568-65005158238F}" srcId="{0CB00673-1B84-409B-BE58-4EEC90C739A8}" destId="{763B2A21-A877-4231-B4F4-26D97B99E912}" srcOrd="0" destOrd="0" parTransId="{1914D833-9D6E-41A6-842D-03C43AD4D501}" sibTransId="{8B1158DE-9DBD-47E6-82E6-6CA84E994A3C}"/>
    <dgm:cxn modelId="{B46615F6-91E3-4374-9D98-DEAFE8E33765}" srcId="{0CB00673-1B84-409B-BE58-4EEC90C739A8}" destId="{60D55A4A-AFC4-4FE6-943B-1BB81A36DC63}" srcOrd="3" destOrd="0" parTransId="{0BF7AED7-9CEF-46B4-B68D-D44C1D045064}" sibTransId="{E5556B72-D9F0-4D4A-BB47-CEFF55FD4AEE}"/>
    <dgm:cxn modelId="{5F6207FC-016A-4A83-BCD6-20A1E82B5D11}" type="presOf" srcId="{51E05FBF-4F8F-4965-8DC9-1438DE1F0DF6}" destId="{0E2CA8AB-77E0-4502-9F41-B747752FE250}" srcOrd="0" destOrd="0" presId="urn:microsoft.com/office/officeart/2008/layout/LinedList"/>
    <dgm:cxn modelId="{E3C947AB-FD29-43EC-9474-5A01E29AE928}" type="presParOf" srcId="{93A90D49-6FFC-4193-9116-85F75B8994B7}" destId="{526C5997-8EF2-448F-857E-22EBC058064D}" srcOrd="0" destOrd="0" presId="urn:microsoft.com/office/officeart/2008/layout/LinedList"/>
    <dgm:cxn modelId="{918B8913-10B0-4E90-8A6D-5FFB1AFFCA9F}" type="presParOf" srcId="{93A90D49-6FFC-4193-9116-85F75B8994B7}" destId="{770D1F6D-38B2-4749-9753-77A49B2CD2EF}" srcOrd="1" destOrd="0" presId="urn:microsoft.com/office/officeart/2008/layout/LinedList"/>
    <dgm:cxn modelId="{CF727272-D7FC-45C4-8B04-C7088156A9D4}" type="presParOf" srcId="{770D1F6D-38B2-4749-9753-77A49B2CD2EF}" destId="{DE41B249-91E2-4B64-BC42-524022B7D0E9}" srcOrd="0" destOrd="0" presId="urn:microsoft.com/office/officeart/2008/layout/LinedList"/>
    <dgm:cxn modelId="{B96A9CEB-E4F8-4A75-9251-1F2B4C997FEE}" type="presParOf" srcId="{770D1F6D-38B2-4749-9753-77A49B2CD2EF}" destId="{0FAEE7B0-44E1-4350-BE3A-DF5525D0231E}" srcOrd="1" destOrd="0" presId="urn:microsoft.com/office/officeart/2008/layout/LinedList"/>
    <dgm:cxn modelId="{4FF84248-41D7-4943-A26A-8D7EE91347A5}" type="presParOf" srcId="{93A90D49-6FFC-4193-9116-85F75B8994B7}" destId="{C58D2708-1171-4F4E-9F0B-BE1260EFE893}" srcOrd="2" destOrd="0" presId="urn:microsoft.com/office/officeart/2008/layout/LinedList"/>
    <dgm:cxn modelId="{15069137-7E44-4F49-BE11-6B8B918EB0AB}" type="presParOf" srcId="{93A90D49-6FFC-4193-9116-85F75B8994B7}" destId="{FD662E13-C05C-462C-93B0-932E55320F17}" srcOrd="3" destOrd="0" presId="urn:microsoft.com/office/officeart/2008/layout/LinedList"/>
    <dgm:cxn modelId="{64B4877E-E374-4BC6-88FC-D16B41D55C6D}" type="presParOf" srcId="{FD662E13-C05C-462C-93B0-932E55320F17}" destId="{35462EC4-31B3-4826-B58D-F8A3948F9650}" srcOrd="0" destOrd="0" presId="urn:microsoft.com/office/officeart/2008/layout/LinedList"/>
    <dgm:cxn modelId="{6CEFA2C1-BFE9-40B0-9F6F-F76E6DE72631}" type="presParOf" srcId="{FD662E13-C05C-462C-93B0-932E55320F17}" destId="{1BD9DB75-1671-47B0-B496-4B49D01C9ED6}" srcOrd="1" destOrd="0" presId="urn:microsoft.com/office/officeart/2008/layout/LinedList"/>
    <dgm:cxn modelId="{9A829EB3-EBE3-449A-B5A5-7A2D643A9FF2}" type="presParOf" srcId="{93A90D49-6FFC-4193-9116-85F75B8994B7}" destId="{A5E18E3E-5B62-4416-956E-AA4449CD6B80}" srcOrd="4" destOrd="0" presId="urn:microsoft.com/office/officeart/2008/layout/LinedList"/>
    <dgm:cxn modelId="{0D8222EA-E9B0-48DE-A784-4FBB402277E2}" type="presParOf" srcId="{93A90D49-6FFC-4193-9116-85F75B8994B7}" destId="{8D0CA192-8720-43C5-BCCC-36B963A18187}" srcOrd="5" destOrd="0" presId="urn:microsoft.com/office/officeart/2008/layout/LinedList"/>
    <dgm:cxn modelId="{6BB82A89-DC94-4444-AD5B-E15DBD97F9AB}" type="presParOf" srcId="{8D0CA192-8720-43C5-BCCC-36B963A18187}" destId="{6824B5B8-B2A7-48C1-BA79-5F59D7ACD929}" srcOrd="0" destOrd="0" presId="urn:microsoft.com/office/officeart/2008/layout/LinedList"/>
    <dgm:cxn modelId="{2941D047-788E-4B39-9750-FDFC92ED7D19}" type="presParOf" srcId="{8D0CA192-8720-43C5-BCCC-36B963A18187}" destId="{C8B275C6-7098-4640-9544-78E8658C5B40}" srcOrd="1" destOrd="0" presId="urn:microsoft.com/office/officeart/2008/layout/LinedList"/>
    <dgm:cxn modelId="{5C52EAB6-D355-4037-976A-FC2AF11610E6}" type="presParOf" srcId="{93A90D49-6FFC-4193-9116-85F75B8994B7}" destId="{D01DF9D2-8840-46AE-B23D-36B283DCF59A}" srcOrd="6" destOrd="0" presId="urn:microsoft.com/office/officeart/2008/layout/LinedList"/>
    <dgm:cxn modelId="{06119EA2-B8F9-44CF-9945-2D28EB506A85}" type="presParOf" srcId="{93A90D49-6FFC-4193-9116-85F75B8994B7}" destId="{971BD512-058D-4339-938E-32E3883703C9}" srcOrd="7" destOrd="0" presId="urn:microsoft.com/office/officeart/2008/layout/LinedList"/>
    <dgm:cxn modelId="{1CEA7B4C-FBC3-4BDF-A4AC-26E9B5A33885}" type="presParOf" srcId="{971BD512-058D-4339-938E-32E3883703C9}" destId="{9C37072A-E4BD-42D5-9D3F-8A6D70816867}" srcOrd="0" destOrd="0" presId="urn:microsoft.com/office/officeart/2008/layout/LinedList"/>
    <dgm:cxn modelId="{B97E1889-2683-4B9B-B952-30E5733837FC}" type="presParOf" srcId="{971BD512-058D-4339-938E-32E3883703C9}" destId="{F2BF3B1D-0CB2-4D5B-A7D3-00A2DB6F1A21}" srcOrd="1" destOrd="0" presId="urn:microsoft.com/office/officeart/2008/layout/LinedList"/>
    <dgm:cxn modelId="{49E1E7E4-644C-440F-8ACF-D95532D5025B}" type="presParOf" srcId="{93A90D49-6FFC-4193-9116-85F75B8994B7}" destId="{8505C8C1-313F-4CE8-A2D0-9C82F185A722}" srcOrd="8" destOrd="0" presId="urn:microsoft.com/office/officeart/2008/layout/LinedList"/>
    <dgm:cxn modelId="{660E2207-E727-4F89-9C87-03A5AC4C577D}" type="presParOf" srcId="{93A90D49-6FFC-4193-9116-85F75B8994B7}" destId="{D8054457-C10C-45C1-AD17-92F258735F01}" srcOrd="9" destOrd="0" presId="urn:microsoft.com/office/officeart/2008/layout/LinedList"/>
    <dgm:cxn modelId="{82D1406F-7AFF-49B5-A51C-0A6746F27FF5}" type="presParOf" srcId="{D8054457-C10C-45C1-AD17-92F258735F01}" destId="{0E2CA8AB-77E0-4502-9F41-B747752FE250}" srcOrd="0" destOrd="0" presId="urn:microsoft.com/office/officeart/2008/layout/LinedList"/>
    <dgm:cxn modelId="{4E6E7845-628C-4FCD-AFAE-7E64C931B2F8}" type="presParOf" srcId="{D8054457-C10C-45C1-AD17-92F258735F01}" destId="{9475D1A0-F368-4662-A5E6-6C00E14E76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9DD9578-4038-4269-9EF1-67A84262DFF7}" type="doc">
      <dgm:prSet loTypeId="urn:microsoft.com/office/officeart/2016/7/layout/RepeatingBendingProcessNew" loCatId="process" qsTypeId="urn:microsoft.com/office/officeart/2005/8/quickstyle/simple1" qsCatId="simple" csTypeId="urn:microsoft.com/office/officeart/2005/8/colors/accent5_2" csCatId="accent5" phldr="1"/>
      <dgm:spPr/>
      <dgm:t>
        <a:bodyPr/>
        <a:lstStyle/>
        <a:p>
          <a:endParaRPr lang="en-US"/>
        </a:p>
      </dgm:t>
    </dgm:pt>
    <dgm:pt modelId="{69EEE5CD-98DF-4BA3-A768-1E1F1448FE92}">
      <dgm:prSet/>
      <dgm:spPr/>
      <dgm:t>
        <a:bodyPr/>
        <a:lstStyle/>
        <a:p>
          <a:r>
            <a:rPr lang="en-US" b="1" dirty="0"/>
            <a:t>Step 1: </a:t>
          </a:r>
          <a:r>
            <a:rPr lang="en-US" dirty="0"/>
            <a:t>Governance</a:t>
          </a:r>
        </a:p>
      </dgm:t>
    </dgm:pt>
    <dgm:pt modelId="{CCDD2337-D1F5-441B-ABF3-3F37BF8E2C02}" type="parTrans" cxnId="{5B2B006B-9356-4262-95FF-2B6BBDA07642}">
      <dgm:prSet/>
      <dgm:spPr/>
      <dgm:t>
        <a:bodyPr/>
        <a:lstStyle/>
        <a:p>
          <a:endParaRPr lang="en-US"/>
        </a:p>
      </dgm:t>
    </dgm:pt>
    <dgm:pt modelId="{15BCD943-7516-4D73-8BC0-AD9DD7FA8CDD}" type="sibTrans" cxnId="{5B2B006B-9356-4262-95FF-2B6BBDA07642}">
      <dgm:prSet/>
      <dgm:spPr/>
      <dgm:t>
        <a:bodyPr/>
        <a:lstStyle/>
        <a:p>
          <a:endParaRPr lang="en-US"/>
        </a:p>
      </dgm:t>
    </dgm:pt>
    <dgm:pt modelId="{B6EAA04E-DF18-4E98-B77D-733FA9C80928}">
      <dgm:prSet/>
      <dgm:spPr/>
      <dgm:t>
        <a:bodyPr/>
        <a:lstStyle/>
        <a:p>
          <a:r>
            <a:rPr lang="en-US" b="1"/>
            <a:t>Step 2: </a:t>
          </a:r>
          <a:r>
            <a:rPr lang="en-US"/>
            <a:t>Hierarchy Definition</a:t>
          </a:r>
        </a:p>
      </dgm:t>
    </dgm:pt>
    <dgm:pt modelId="{7A23D5FD-0D64-421B-BFBE-88CD5AF46A9E}" type="parTrans" cxnId="{DD3B215C-CEB6-4B70-9B3E-547A2386F0C1}">
      <dgm:prSet/>
      <dgm:spPr/>
      <dgm:t>
        <a:bodyPr/>
        <a:lstStyle/>
        <a:p>
          <a:endParaRPr lang="en-US"/>
        </a:p>
      </dgm:t>
    </dgm:pt>
    <dgm:pt modelId="{9CFA9B61-1C8D-4831-82B2-B7D791EEA477}" type="sibTrans" cxnId="{DD3B215C-CEB6-4B70-9B3E-547A2386F0C1}">
      <dgm:prSet/>
      <dgm:spPr/>
      <dgm:t>
        <a:bodyPr/>
        <a:lstStyle/>
        <a:p>
          <a:endParaRPr lang="en-US"/>
        </a:p>
      </dgm:t>
    </dgm:pt>
    <dgm:pt modelId="{8F6049E6-8111-47B5-86F7-26B80BA3E077}">
      <dgm:prSet/>
      <dgm:spPr/>
      <dgm:t>
        <a:bodyPr/>
        <a:lstStyle/>
        <a:p>
          <a:r>
            <a:rPr lang="en-US" b="1"/>
            <a:t>Step 3: </a:t>
          </a:r>
          <a:r>
            <a:rPr lang="en-US"/>
            <a:t>Naming Standards</a:t>
          </a:r>
        </a:p>
      </dgm:t>
    </dgm:pt>
    <dgm:pt modelId="{5C2F4279-0260-48A3-8604-42FAC37722BF}" type="parTrans" cxnId="{984E7D0C-BC97-4E64-9E94-2575DBEBFE39}">
      <dgm:prSet/>
      <dgm:spPr/>
      <dgm:t>
        <a:bodyPr/>
        <a:lstStyle/>
        <a:p>
          <a:endParaRPr lang="en-US"/>
        </a:p>
      </dgm:t>
    </dgm:pt>
    <dgm:pt modelId="{00910E57-7D84-42BE-83B2-5A17DB5D68B2}" type="sibTrans" cxnId="{984E7D0C-BC97-4E64-9E94-2575DBEBFE39}">
      <dgm:prSet/>
      <dgm:spPr/>
      <dgm:t>
        <a:bodyPr/>
        <a:lstStyle/>
        <a:p>
          <a:endParaRPr lang="en-US"/>
        </a:p>
      </dgm:t>
    </dgm:pt>
    <dgm:pt modelId="{A6C5A10D-8DCB-4466-AAAE-BA288C51C8C7}">
      <dgm:prSet/>
      <dgm:spPr/>
      <dgm:t>
        <a:bodyPr/>
        <a:lstStyle/>
        <a:p>
          <a:r>
            <a:rPr lang="en-US" b="1" dirty="0"/>
            <a:t>Step 4: </a:t>
          </a:r>
          <a:r>
            <a:rPr lang="en-US" dirty="0"/>
            <a:t>Policy and Initiatives</a:t>
          </a:r>
        </a:p>
      </dgm:t>
    </dgm:pt>
    <dgm:pt modelId="{BF08CAF1-49E2-420E-AB80-4B17E00EC4BC}" type="parTrans" cxnId="{B935ABD9-3310-4B42-8884-3DB147C0426A}">
      <dgm:prSet/>
      <dgm:spPr/>
      <dgm:t>
        <a:bodyPr/>
        <a:lstStyle/>
        <a:p>
          <a:endParaRPr lang="en-US"/>
        </a:p>
      </dgm:t>
    </dgm:pt>
    <dgm:pt modelId="{96AAB2B9-7C23-4845-9D93-24C70AE65EC6}" type="sibTrans" cxnId="{B935ABD9-3310-4B42-8884-3DB147C0426A}">
      <dgm:prSet/>
      <dgm:spPr/>
      <dgm:t>
        <a:bodyPr/>
        <a:lstStyle/>
        <a:p>
          <a:endParaRPr lang="en-US"/>
        </a:p>
      </dgm:t>
    </dgm:pt>
    <dgm:pt modelId="{9529A693-644E-4810-ADF7-80EE76FCFAC4}">
      <dgm:prSet/>
      <dgm:spPr/>
      <dgm:t>
        <a:bodyPr/>
        <a:lstStyle/>
        <a:p>
          <a:r>
            <a:rPr lang="en-US" b="1" dirty="0"/>
            <a:t>Step 5: </a:t>
          </a:r>
          <a:r>
            <a:rPr lang="en-US" dirty="0"/>
            <a:t>Identity and Access</a:t>
          </a:r>
        </a:p>
      </dgm:t>
    </dgm:pt>
    <dgm:pt modelId="{7298066F-D6A3-45A7-B7B6-1E8F8AADB9B0}" type="parTrans" cxnId="{CA444292-8EB8-47AA-A23F-D5B228251B32}">
      <dgm:prSet/>
      <dgm:spPr/>
      <dgm:t>
        <a:bodyPr/>
        <a:lstStyle/>
        <a:p>
          <a:endParaRPr lang="en-US"/>
        </a:p>
      </dgm:t>
    </dgm:pt>
    <dgm:pt modelId="{E33AC5A2-582F-463E-87F1-59669EA04EEF}" type="sibTrans" cxnId="{CA444292-8EB8-47AA-A23F-D5B228251B32}">
      <dgm:prSet/>
      <dgm:spPr/>
      <dgm:t>
        <a:bodyPr/>
        <a:lstStyle/>
        <a:p>
          <a:endParaRPr lang="en-US"/>
        </a:p>
      </dgm:t>
    </dgm:pt>
    <dgm:pt modelId="{8D7F4924-66CA-48B8-A5BD-EC5AE0FA9C0B}">
      <dgm:prSet/>
      <dgm:spPr/>
      <dgm:t>
        <a:bodyPr/>
        <a:lstStyle/>
        <a:p>
          <a:r>
            <a:rPr lang="en-US" b="1" dirty="0"/>
            <a:t>Step 6: </a:t>
          </a:r>
          <a:r>
            <a:rPr lang="en-US" dirty="0"/>
            <a:t>Security</a:t>
          </a:r>
        </a:p>
      </dgm:t>
    </dgm:pt>
    <dgm:pt modelId="{FD862067-7901-4CE0-8C4E-4D0DD6742ACA}" type="parTrans" cxnId="{8D575BF0-B224-41AB-BFFF-CE302CA96F16}">
      <dgm:prSet/>
      <dgm:spPr/>
      <dgm:t>
        <a:bodyPr/>
        <a:lstStyle/>
        <a:p>
          <a:endParaRPr lang="en-US"/>
        </a:p>
      </dgm:t>
    </dgm:pt>
    <dgm:pt modelId="{ED9459C2-5C23-4749-AD6E-6597ACA966FE}" type="sibTrans" cxnId="{8D575BF0-B224-41AB-BFFF-CE302CA96F16}">
      <dgm:prSet/>
      <dgm:spPr/>
      <dgm:t>
        <a:bodyPr/>
        <a:lstStyle/>
        <a:p>
          <a:endParaRPr lang="en-US"/>
        </a:p>
      </dgm:t>
    </dgm:pt>
    <dgm:pt modelId="{6B54F201-6689-4C3F-B360-BE622E5107AA}">
      <dgm:prSet custT="1"/>
      <dgm:spPr>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78111" tIns="81991" rIns="78111" bIns="81991" numCol="1" spcCol="1270" anchor="ctr" anchorCtr="0"/>
        <a:lstStyle/>
        <a:p>
          <a:r>
            <a:rPr lang="en-US" sz="1800" b="1" kern="1200" dirty="0">
              <a:solidFill>
                <a:prstClr val="white"/>
              </a:solidFill>
              <a:latin typeface="Calibri" panose="020F0502020204030204"/>
              <a:ea typeface="+mn-ea"/>
              <a:cs typeface="+mn-cs"/>
            </a:rPr>
            <a:t>Step</a:t>
          </a:r>
          <a:r>
            <a:rPr lang="en-US" sz="1800" b="1" kern="1200" dirty="0"/>
            <a:t> 7: </a:t>
          </a:r>
          <a:r>
            <a:rPr lang="en-US" sz="1800" kern="1200" dirty="0"/>
            <a:t>Monitor and Alerts</a:t>
          </a:r>
        </a:p>
      </dgm:t>
    </dgm:pt>
    <dgm:pt modelId="{A812E876-08D7-4E06-99F8-BA2C99102B19}" type="parTrans" cxnId="{A2F911F1-1614-4F62-9905-83EE6E7399FD}">
      <dgm:prSet/>
      <dgm:spPr/>
      <dgm:t>
        <a:bodyPr/>
        <a:lstStyle/>
        <a:p>
          <a:endParaRPr lang="en-US"/>
        </a:p>
      </dgm:t>
    </dgm:pt>
    <dgm:pt modelId="{C1264806-D696-4137-BED0-B4F290C0A3ED}" type="sibTrans" cxnId="{A2F911F1-1614-4F62-9905-83EE6E7399FD}">
      <dgm:prSet/>
      <dgm:spPr/>
      <dgm:t>
        <a:bodyPr/>
        <a:lstStyle/>
        <a:p>
          <a:endParaRPr lang="en-US"/>
        </a:p>
      </dgm:t>
    </dgm:pt>
    <dgm:pt modelId="{DD91EBB0-A7D0-4DDF-82AF-AF8857759C46}">
      <dgm:prSet/>
      <dgm:spPr/>
      <dgm:t>
        <a:bodyPr/>
        <a:lstStyle/>
        <a:p>
          <a:r>
            <a:rPr lang="en-US" b="1" dirty="0"/>
            <a:t>Step 8: </a:t>
          </a:r>
          <a:r>
            <a:rPr lang="en-US" dirty="0"/>
            <a:t>Cost Management</a:t>
          </a:r>
        </a:p>
      </dgm:t>
    </dgm:pt>
    <dgm:pt modelId="{C6285515-C96C-4CD2-AFF4-F0A908B5130E}" type="parTrans" cxnId="{CA405D3D-BD69-43F7-A1F7-FBBFDAF0926E}">
      <dgm:prSet/>
      <dgm:spPr/>
      <dgm:t>
        <a:bodyPr/>
        <a:lstStyle/>
        <a:p>
          <a:endParaRPr lang="en-US"/>
        </a:p>
      </dgm:t>
    </dgm:pt>
    <dgm:pt modelId="{87B5EA4E-AF0F-4B53-A9B1-0C0A3D70F112}" type="sibTrans" cxnId="{CA405D3D-BD69-43F7-A1F7-FBBFDAF0926E}">
      <dgm:prSet/>
      <dgm:spPr/>
      <dgm:t>
        <a:bodyPr/>
        <a:lstStyle/>
        <a:p>
          <a:endParaRPr lang="en-US"/>
        </a:p>
      </dgm:t>
    </dgm:pt>
    <dgm:pt modelId="{ECE95396-7194-46D4-8EA8-0913E71A4B42}">
      <dgm:prSet/>
      <dgm:spPr/>
      <dgm:t>
        <a:bodyPr/>
        <a:lstStyle/>
        <a:p>
          <a:r>
            <a:rPr lang="en-US" b="1"/>
            <a:t>Step 9: </a:t>
          </a:r>
          <a:r>
            <a:rPr lang="en-US"/>
            <a:t>Automation and DevOps</a:t>
          </a:r>
        </a:p>
      </dgm:t>
    </dgm:pt>
    <dgm:pt modelId="{924928C2-62C4-4DD3-906F-B48E4ACF2EE1}" type="parTrans" cxnId="{D67646D0-16A3-4892-8AB4-B64F5B85D38E}">
      <dgm:prSet/>
      <dgm:spPr/>
      <dgm:t>
        <a:bodyPr/>
        <a:lstStyle/>
        <a:p>
          <a:endParaRPr lang="en-US"/>
        </a:p>
      </dgm:t>
    </dgm:pt>
    <dgm:pt modelId="{0A921421-524A-4EB3-8B01-AD6E10C50F55}" type="sibTrans" cxnId="{D67646D0-16A3-4892-8AB4-B64F5B85D38E}">
      <dgm:prSet/>
      <dgm:spPr/>
      <dgm:t>
        <a:bodyPr/>
        <a:lstStyle/>
        <a:p>
          <a:endParaRPr lang="en-US"/>
        </a:p>
      </dgm:t>
    </dgm:pt>
    <dgm:pt modelId="{2182BB94-8985-478A-957C-E07B0D7616A9}">
      <dgm:prSet/>
      <dgm:spPr>
        <a:solidFill>
          <a:srgbClr val="5B9BD5">
            <a:hueOff val="0"/>
            <a:satOff val="0"/>
            <a:lumOff val="0"/>
            <a:alphaOff val="0"/>
          </a:srgbClr>
        </a:solidFill>
        <a:ln w="76200" cap="flat" cmpd="sng" algn="ctr">
          <a:solidFill>
            <a:srgbClr val="FF0000"/>
          </a:solidFill>
          <a:prstDash val="solid"/>
          <a:miter lim="800000"/>
        </a:ln>
        <a:effectLst/>
      </dgm:spPr>
      <dgm:t>
        <a:bodyPr spcFirstLastPara="0" vert="horz" wrap="square" lIns="78111" tIns="81991" rIns="78111" bIns="81991" numCol="1" spcCol="1270" anchor="ctr" anchorCtr="0"/>
        <a:lstStyle/>
        <a:p>
          <a:r>
            <a:rPr lang="en-US" b="1" dirty="0"/>
            <a:t>Step 10: </a:t>
          </a:r>
          <a:r>
            <a:rPr lang="en-US" dirty="0"/>
            <a:t>Core Network</a:t>
          </a:r>
        </a:p>
      </dgm:t>
    </dgm:pt>
    <dgm:pt modelId="{525EB740-420D-4524-B50E-3386FE3BCB7A}" type="parTrans" cxnId="{09D0977B-99F8-4C52-81DD-2CB80CAB9322}">
      <dgm:prSet/>
      <dgm:spPr/>
      <dgm:t>
        <a:bodyPr/>
        <a:lstStyle/>
        <a:p>
          <a:endParaRPr lang="en-US"/>
        </a:p>
      </dgm:t>
    </dgm:pt>
    <dgm:pt modelId="{2002BF6B-52F8-46CC-BBF8-0560D21A7FEE}" type="sibTrans" cxnId="{09D0977B-99F8-4C52-81DD-2CB80CAB9322}">
      <dgm:prSet/>
      <dgm:spPr/>
      <dgm:t>
        <a:bodyPr/>
        <a:lstStyle/>
        <a:p>
          <a:endParaRPr lang="en-US"/>
        </a:p>
      </dgm:t>
    </dgm:pt>
    <dgm:pt modelId="{06112387-0DE8-4CE9-8CC7-BFABC86F98EC}" type="pres">
      <dgm:prSet presAssocID="{49DD9578-4038-4269-9EF1-67A84262DFF7}" presName="Name0" presStyleCnt="0">
        <dgm:presLayoutVars>
          <dgm:dir/>
          <dgm:resizeHandles val="exact"/>
        </dgm:presLayoutVars>
      </dgm:prSet>
      <dgm:spPr/>
    </dgm:pt>
    <dgm:pt modelId="{71524B89-7CF9-4016-ACC7-787C004D8B65}" type="pres">
      <dgm:prSet presAssocID="{69EEE5CD-98DF-4BA3-A768-1E1F1448FE92}" presName="node" presStyleLbl="node1" presStyleIdx="0" presStyleCnt="10">
        <dgm:presLayoutVars>
          <dgm:bulletEnabled val="1"/>
        </dgm:presLayoutVars>
      </dgm:prSet>
      <dgm:spPr/>
    </dgm:pt>
    <dgm:pt modelId="{258C7DE8-7FAB-4461-BEFD-DF0ADB1D88C4}" type="pres">
      <dgm:prSet presAssocID="{15BCD943-7516-4D73-8BC0-AD9DD7FA8CDD}" presName="sibTrans" presStyleLbl="sibTrans1D1" presStyleIdx="0" presStyleCnt="9"/>
      <dgm:spPr/>
    </dgm:pt>
    <dgm:pt modelId="{A760D2C4-AC9F-4865-B71C-8D429BCC4126}" type="pres">
      <dgm:prSet presAssocID="{15BCD943-7516-4D73-8BC0-AD9DD7FA8CDD}" presName="connectorText" presStyleLbl="sibTrans1D1" presStyleIdx="0" presStyleCnt="9"/>
      <dgm:spPr/>
    </dgm:pt>
    <dgm:pt modelId="{8CB1A1FB-ACF8-406C-86E4-62DC411723CA}" type="pres">
      <dgm:prSet presAssocID="{B6EAA04E-DF18-4E98-B77D-733FA9C80928}" presName="node" presStyleLbl="node1" presStyleIdx="1" presStyleCnt="10">
        <dgm:presLayoutVars>
          <dgm:bulletEnabled val="1"/>
        </dgm:presLayoutVars>
      </dgm:prSet>
      <dgm:spPr/>
    </dgm:pt>
    <dgm:pt modelId="{01EA4D98-CD93-49CF-9023-90A2533C0BCC}" type="pres">
      <dgm:prSet presAssocID="{9CFA9B61-1C8D-4831-82B2-B7D791EEA477}" presName="sibTrans" presStyleLbl="sibTrans1D1" presStyleIdx="1" presStyleCnt="9"/>
      <dgm:spPr/>
    </dgm:pt>
    <dgm:pt modelId="{B677F0AC-96FE-4E36-9886-A86EA1BC7914}" type="pres">
      <dgm:prSet presAssocID="{9CFA9B61-1C8D-4831-82B2-B7D791EEA477}" presName="connectorText" presStyleLbl="sibTrans1D1" presStyleIdx="1" presStyleCnt="9"/>
      <dgm:spPr/>
    </dgm:pt>
    <dgm:pt modelId="{F236749E-4D55-4F19-ACB9-1AED8CD026DB}" type="pres">
      <dgm:prSet presAssocID="{8F6049E6-8111-47B5-86F7-26B80BA3E077}" presName="node" presStyleLbl="node1" presStyleIdx="2" presStyleCnt="10">
        <dgm:presLayoutVars>
          <dgm:bulletEnabled val="1"/>
        </dgm:presLayoutVars>
      </dgm:prSet>
      <dgm:spPr/>
    </dgm:pt>
    <dgm:pt modelId="{C13542CA-723C-4579-B451-A48ACFD67EFD}" type="pres">
      <dgm:prSet presAssocID="{00910E57-7D84-42BE-83B2-5A17DB5D68B2}" presName="sibTrans" presStyleLbl="sibTrans1D1" presStyleIdx="2" presStyleCnt="9"/>
      <dgm:spPr/>
    </dgm:pt>
    <dgm:pt modelId="{55A54325-578B-4CC5-9617-17A0D09B9106}" type="pres">
      <dgm:prSet presAssocID="{00910E57-7D84-42BE-83B2-5A17DB5D68B2}" presName="connectorText" presStyleLbl="sibTrans1D1" presStyleIdx="2" presStyleCnt="9"/>
      <dgm:spPr/>
    </dgm:pt>
    <dgm:pt modelId="{E8F88709-DB78-4461-9D05-42917C4C907B}" type="pres">
      <dgm:prSet presAssocID="{A6C5A10D-8DCB-4466-AAAE-BA288C51C8C7}" presName="node" presStyleLbl="node1" presStyleIdx="3" presStyleCnt="10">
        <dgm:presLayoutVars>
          <dgm:bulletEnabled val="1"/>
        </dgm:presLayoutVars>
      </dgm:prSet>
      <dgm:spPr/>
    </dgm:pt>
    <dgm:pt modelId="{A1461B16-7D07-4DD8-ACD9-3ED93E6AF792}" type="pres">
      <dgm:prSet presAssocID="{96AAB2B9-7C23-4845-9D93-24C70AE65EC6}" presName="sibTrans" presStyleLbl="sibTrans1D1" presStyleIdx="3" presStyleCnt="9"/>
      <dgm:spPr/>
    </dgm:pt>
    <dgm:pt modelId="{436013CF-1071-4C5C-A7DE-34AAAE8CAD9B}" type="pres">
      <dgm:prSet presAssocID="{96AAB2B9-7C23-4845-9D93-24C70AE65EC6}" presName="connectorText" presStyleLbl="sibTrans1D1" presStyleIdx="3" presStyleCnt="9"/>
      <dgm:spPr/>
    </dgm:pt>
    <dgm:pt modelId="{67595FE5-1979-4F1D-A92B-7459F1C59712}" type="pres">
      <dgm:prSet presAssocID="{9529A693-644E-4810-ADF7-80EE76FCFAC4}" presName="node" presStyleLbl="node1" presStyleIdx="4" presStyleCnt="10">
        <dgm:presLayoutVars>
          <dgm:bulletEnabled val="1"/>
        </dgm:presLayoutVars>
      </dgm:prSet>
      <dgm:spPr/>
    </dgm:pt>
    <dgm:pt modelId="{9153A407-7299-4FBC-B603-C38DD58F40EF}" type="pres">
      <dgm:prSet presAssocID="{E33AC5A2-582F-463E-87F1-59669EA04EEF}" presName="sibTrans" presStyleLbl="sibTrans1D1" presStyleIdx="4" presStyleCnt="9"/>
      <dgm:spPr/>
    </dgm:pt>
    <dgm:pt modelId="{CE8825D5-2972-4D15-B35E-FAD404EC57CA}" type="pres">
      <dgm:prSet presAssocID="{E33AC5A2-582F-463E-87F1-59669EA04EEF}" presName="connectorText" presStyleLbl="sibTrans1D1" presStyleIdx="4" presStyleCnt="9"/>
      <dgm:spPr/>
    </dgm:pt>
    <dgm:pt modelId="{EAA0E288-9E99-4E35-9E84-D33BDDE5C352}" type="pres">
      <dgm:prSet presAssocID="{8D7F4924-66CA-48B8-A5BD-EC5AE0FA9C0B}" presName="node" presStyleLbl="node1" presStyleIdx="5" presStyleCnt="10">
        <dgm:presLayoutVars>
          <dgm:bulletEnabled val="1"/>
        </dgm:presLayoutVars>
      </dgm:prSet>
      <dgm:spPr/>
    </dgm:pt>
    <dgm:pt modelId="{3DEA9A00-3B3E-43F0-BFEA-DE0C3DBF67DB}" type="pres">
      <dgm:prSet presAssocID="{ED9459C2-5C23-4749-AD6E-6597ACA966FE}" presName="sibTrans" presStyleLbl="sibTrans1D1" presStyleIdx="5" presStyleCnt="9"/>
      <dgm:spPr/>
    </dgm:pt>
    <dgm:pt modelId="{78C8DEE1-1283-4014-9567-1F7360828B98}" type="pres">
      <dgm:prSet presAssocID="{ED9459C2-5C23-4749-AD6E-6597ACA966FE}" presName="connectorText" presStyleLbl="sibTrans1D1" presStyleIdx="5" presStyleCnt="9"/>
      <dgm:spPr/>
    </dgm:pt>
    <dgm:pt modelId="{A09B9051-03F2-4FD0-9969-CF09DF068911}" type="pres">
      <dgm:prSet presAssocID="{6B54F201-6689-4C3F-B360-BE622E5107AA}" presName="node" presStyleLbl="node1" presStyleIdx="6" presStyleCnt="10">
        <dgm:presLayoutVars>
          <dgm:bulletEnabled val="1"/>
        </dgm:presLayoutVars>
      </dgm:prSet>
      <dgm:spPr>
        <a:xfrm>
          <a:off x="516738" y="2646324"/>
          <a:ext cx="1594072" cy="956443"/>
        </a:xfrm>
        <a:prstGeom prst="rect">
          <a:avLst/>
        </a:prstGeom>
      </dgm:spPr>
    </dgm:pt>
    <dgm:pt modelId="{3DD34EBE-5D23-4BF6-A2E0-41A0377C43E6}" type="pres">
      <dgm:prSet presAssocID="{C1264806-D696-4137-BED0-B4F290C0A3ED}" presName="sibTrans" presStyleLbl="sibTrans1D1" presStyleIdx="6" presStyleCnt="9"/>
      <dgm:spPr/>
    </dgm:pt>
    <dgm:pt modelId="{4222D0D3-8F07-4482-B858-8960101B6F55}" type="pres">
      <dgm:prSet presAssocID="{C1264806-D696-4137-BED0-B4F290C0A3ED}" presName="connectorText" presStyleLbl="sibTrans1D1" presStyleIdx="6" presStyleCnt="9"/>
      <dgm:spPr/>
    </dgm:pt>
    <dgm:pt modelId="{BEB9F3D8-0730-41F8-8C71-1E3F25EC9BAA}" type="pres">
      <dgm:prSet presAssocID="{DD91EBB0-A7D0-4DDF-82AF-AF8857759C46}" presName="node" presStyleLbl="node1" presStyleIdx="7" presStyleCnt="10">
        <dgm:presLayoutVars>
          <dgm:bulletEnabled val="1"/>
        </dgm:presLayoutVars>
      </dgm:prSet>
      <dgm:spPr/>
    </dgm:pt>
    <dgm:pt modelId="{80B169B7-4FF1-4093-9A05-C9AD95A87E37}" type="pres">
      <dgm:prSet presAssocID="{87B5EA4E-AF0F-4B53-A9B1-0C0A3D70F112}" presName="sibTrans" presStyleLbl="sibTrans1D1" presStyleIdx="7" presStyleCnt="9"/>
      <dgm:spPr/>
    </dgm:pt>
    <dgm:pt modelId="{CC2ED5B8-660C-478D-A75D-F06EB241260B}" type="pres">
      <dgm:prSet presAssocID="{87B5EA4E-AF0F-4B53-A9B1-0C0A3D70F112}" presName="connectorText" presStyleLbl="sibTrans1D1" presStyleIdx="7" presStyleCnt="9"/>
      <dgm:spPr/>
    </dgm:pt>
    <dgm:pt modelId="{6A70A7D4-712C-4AE7-9ED6-652050016F1B}" type="pres">
      <dgm:prSet presAssocID="{ECE95396-7194-46D4-8EA8-0913E71A4B42}" presName="node" presStyleLbl="node1" presStyleIdx="8" presStyleCnt="10">
        <dgm:presLayoutVars>
          <dgm:bulletEnabled val="1"/>
        </dgm:presLayoutVars>
      </dgm:prSet>
      <dgm:spPr/>
    </dgm:pt>
    <dgm:pt modelId="{DADE4EAC-D391-4177-A09C-FB88E23FBD7A}" type="pres">
      <dgm:prSet presAssocID="{0A921421-524A-4EB3-8B01-AD6E10C50F55}" presName="sibTrans" presStyleLbl="sibTrans1D1" presStyleIdx="8" presStyleCnt="9"/>
      <dgm:spPr/>
    </dgm:pt>
    <dgm:pt modelId="{01291C77-D648-42F3-B6FC-5051C018EE40}" type="pres">
      <dgm:prSet presAssocID="{0A921421-524A-4EB3-8B01-AD6E10C50F55}" presName="connectorText" presStyleLbl="sibTrans1D1" presStyleIdx="8" presStyleCnt="9"/>
      <dgm:spPr/>
    </dgm:pt>
    <dgm:pt modelId="{7E46758D-23D7-4CA1-8E65-E55B6623282C}" type="pres">
      <dgm:prSet presAssocID="{2182BB94-8985-478A-957C-E07B0D7616A9}" presName="node" presStyleLbl="node1" presStyleIdx="9" presStyleCnt="10" custLinFactX="22780" custLinFactNeighborX="100000" custLinFactNeighborY="41">
        <dgm:presLayoutVars>
          <dgm:bulletEnabled val="1"/>
        </dgm:presLayoutVars>
      </dgm:prSet>
      <dgm:spPr>
        <a:xfrm>
          <a:off x="2473940" y="3969568"/>
          <a:ext cx="1594072" cy="956443"/>
        </a:xfrm>
        <a:prstGeom prst="rect">
          <a:avLst/>
        </a:prstGeom>
      </dgm:spPr>
    </dgm:pt>
  </dgm:ptLst>
  <dgm:cxnLst>
    <dgm:cxn modelId="{343B1408-7136-42F4-A9F6-E25B274265EF}" type="presOf" srcId="{6B54F201-6689-4C3F-B360-BE622E5107AA}" destId="{A09B9051-03F2-4FD0-9969-CF09DF068911}" srcOrd="0" destOrd="0" presId="urn:microsoft.com/office/officeart/2016/7/layout/RepeatingBendingProcessNew"/>
    <dgm:cxn modelId="{818E6A08-411C-4E79-9D70-EF92D5433168}" type="presOf" srcId="{B6EAA04E-DF18-4E98-B77D-733FA9C80928}" destId="{8CB1A1FB-ACF8-406C-86E4-62DC411723CA}" srcOrd="0" destOrd="0" presId="urn:microsoft.com/office/officeart/2016/7/layout/RepeatingBendingProcessNew"/>
    <dgm:cxn modelId="{349C7408-D2C4-45F9-9F7C-5DC9C380348D}" type="presOf" srcId="{87B5EA4E-AF0F-4B53-A9B1-0C0A3D70F112}" destId="{CC2ED5B8-660C-478D-A75D-F06EB241260B}" srcOrd="1" destOrd="0" presId="urn:microsoft.com/office/officeart/2016/7/layout/RepeatingBendingProcessNew"/>
    <dgm:cxn modelId="{7AE7540B-A339-4B81-A4AE-33904DEF9DFA}" type="presOf" srcId="{9529A693-644E-4810-ADF7-80EE76FCFAC4}" destId="{67595FE5-1979-4F1D-A92B-7459F1C59712}" srcOrd="0" destOrd="0" presId="urn:microsoft.com/office/officeart/2016/7/layout/RepeatingBendingProcessNew"/>
    <dgm:cxn modelId="{984E7D0C-BC97-4E64-9E94-2575DBEBFE39}" srcId="{49DD9578-4038-4269-9EF1-67A84262DFF7}" destId="{8F6049E6-8111-47B5-86F7-26B80BA3E077}" srcOrd="2" destOrd="0" parTransId="{5C2F4279-0260-48A3-8604-42FAC37722BF}" sibTransId="{00910E57-7D84-42BE-83B2-5A17DB5D68B2}"/>
    <dgm:cxn modelId="{CB8F8F1F-8F3D-4B57-B5B7-5FCF47D781B1}" type="presOf" srcId="{87B5EA4E-AF0F-4B53-A9B1-0C0A3D70F112}" destId="{80B169B7-4FF1-4093-9A05-C9AD95A87E37}" srcOrd="0" destOrd="0" presId="urn:microsoft.com/office/officeart/2016/7/layout/RepeatingBendingProcessNew"/>
    <dgm:cxn modelId="{CC5DB624-1050-4EBE-B48E-1C3BCE3C8804}" type="presOf" srcId="{2182BB94-8985-478A-957C-E07B0D7616A9}" destId="{7E46758D-23D7-4CA1-8E65-E55B6623282C}" srcOrd="0" destOrd="0" presId="urn:microsoft.com/office/officeart/2016/7/layout/RepeatingBendingProcessNew"/>
    <dgm:cxn modelId="{36A9A125-7477-4CAC-9C3A-DF27828C614E}" type="presOf" srcId="{A6C5A10D-8DCB-4466-AAAE-BA288C51C8C7}" destId="{E8F88709-DB78-4461-9D05-42917C4C907B}" srcOrd="0" destOrd="0" presId="urn:microsoft.com/office/officeart/2016/7/layout/RepeatingBendingProcessNew"/>
    <dgm:cxn modelId="{9153FA29-1256-4CA3-B347-74020F0C05C8}" type="presOf" srcId="{ED9459C2-5C23-4749-AD6E-6597ACA966FE}" destId="{78C8DEE1-1283-4014-9567-1F7360828B98}" srcOrd="1" destOrd="0" presId="urn:microsoft.com/office/officeart/2016/7/layout/RepeatingBendingProcessNew"/>
    <dgm:cxn modelId="{2B365632-3622-4145-84C8-049B080B9409}" type="presOf" srcId="{69EEE5CD-98DF-4BA3-A768-1E1F1448FE92}" destId="{71524B89-7CF9-4016-ACC7-787C004D8B65}" srcOrd="0" destOrd="0" presId="urn:microsoft.com/office/officeart/2016/7/layout/RepeatingBendingProcessNew"/>
    <dgm:cxn modelId="{CA405D3D-BD69-43F7-A1F7-FBBFDAF0926E}" srcId="{49DD9578-4038-4269-9EF1-67A84262DFF7}" destId="{DD91EBB0-A7D0-4DDF-82AF-AF8857759C46}" srcOrd="7" destOrd="0" parTransId="{C6285515-C96C-4CD2-AFF4-F0A908B5130E}" sibTransId="{87B5EA4E-AF0F-4B53-A9B1-0C0A3D70F112}"/>
    <dgm:cxn modelId="{DD3B215C-CEB6-4B70-9B3E-547A2386F0C1}" srcId="{49DD9578-4038-4269-9EF1-67A84262DFF7}" destId="{B6EAA04E-DF18-4E98-B77D-733FA9C80928}" srcOrd="1" destOrd="0" parTransId="{7A23D5FD-0D64-421B-BFBE-88CD5AF46A9E}" sibTransId="{9CFA9B61-1C8D-4831-82B2-B7D791EEA477}"/>
    <dgm:cxn modelId="{5B2B006B-9356-4262-95FF-2B6BBDA07642}" srcId="{49DD9578-4038-4269-9EF1-67A84262DFF7}" destId="{69EEE5CD-98DF-4BA3-A768-1E1F1448FE92}" srcOrd="0" destOrd="0" parTransId="{CCDD2337-D1F5-441B-ABF3-3F37BF8E2C02}" sibTransId="{15BCD943-7516-4D73-8BC0-AD9DD7FA8CDD}"/>
    <dgm:cxn modelId="{764F0255-C12B-4A4B-9FDF-C5F01AE03B2A}" type="presOf" srcId="{C1264806-D696-4137-BED0-B4F290C0A3ED}" destId="{3DD34EBE-5D23-4BF6-A2E0-41A0377C43E6}" srcOrd="0" destOrd="0" presId="urn:microsoft.com/office/officeart/2016/7/layout/RepeatingBendingProcessNew"/>
    <dgm:cxn modelId="{97AC2776-EDF5-4DA7-B38A-754D6EDBE465}" type="presOf" srcId="{ECE95396-7194-46D4-8EA8-0913E71A4B42}" destId="{6A70A7D4-712C-4AE7-9ED6-652050016F1B}" srcOrd="0" destOrd="0" presId="urn:microsoft.com/office/officeart/2016/7/layout/RepeatingBendingProcessNew"/>
    <dgm:cxn modelId="{6A417958-246C-4B2F-84CB-A526B364DE2A}" type="presOf" srcId="{9CFA9B61-1C8D-4831-82B2-B7D791EEA477}" destId="{B677F0AC-96FE-4E36-9886-A86EA1BC7914}" srcOrd="1" destOrd="0" presId="urn:microsoft.com/office/officeart/2016/7/layout/RepeatingBendingProcessNew"/>
    <dgm:cxn modelId="{09D0977B-99F8-4C52-81DD-2CB80CAB9322}" srcId="{49DD9578-4038-4269-9EF1-67A84262DFF7}" destId="{2182BB94-8985-478A-957C-E07B0D7616A9}" srcOrd="9" destOrd="0" parTransId="{525EB740-420D-4524-B50E-3386FE3BCB7A}" sibTransId="{2002BF6B-52F8-46CC-BBF8-0560D21A7FEE}"/>
    <dgm:cxn modelId="{E8C91D80-E24A-40B6-A9B0-F67689A0A807}" type="presOf" srcId="{8D7F4924-66CA-48B8-A5BD-EC5AE0FA9C0B}" destId="{EAA0E288-9E99-4E35-9E84-D33BDDE5C352}" srcOrd="0" destOrd="0" presId="urn:microsoft.com/office/officeart/2016/7/layout/RepeatingBendingProcessNew"/>
    <dgm:cxn modelId="{78D16F8F-693F-41C8-8FDE-91010E63F71F}" type="presOf" srcId="{C1264806-D696-4137-BED0-B4F290C0A3ED}" destId="{4222D0D3-8F07-4482-B858-8960101B6F55}" srcOrd="1" destOrd="0" presId="urn:microsoft.com/office/officeart/2016/7/layout/RepeatingBendingProcessNew"/>
    <dgm:cxn modelId="{CA444292-8EB8-47AA-A23F-D5B228251B32}" srcId="{49DD9578-4038-4269-9EF1-67A84262DFF7}" destId="{9529A693-644E-4810-ADF7-80EE76FCFAC4}" srcOrd="4" destOrd="0" parTransId="{7298066F-D6A3-45A7-B7B6-1E8F8AADB9B0}" sibTransId="{E33AC5A2-582F-463E-87F1-59669EA04EEF}"/>
    <dgm:cxn modelId="{0FDF3094-46A0-43C0-88B5-AB9C86FADD30}" type="presOf" srcId="{15BCD943-7516-4D73-8BC0-AD9DD7FA8CDD}" destId="{258C7DE8-7FAB-4461-BEFD-DF0ADB1D88C4}" srcOrd="0" destOrd="0" presId="urn:microsoft.com/office/officeart/2016/7/layout/RepeatingBendingProcessNew"/>
    <dgm:cxn modelId="{C1A6B0A0-028D-4CE2-AF72-F7F588FF695A}" type="presOf" srcId="{96AAB2B9-7C23-4845-9D93-24C70AE65EC6}" destId="{436013CF-1071-4C5C-A7DE-34AAAE8CAD9B}" srcOrd="1" destOrd="0" presId="urn:microsoft.com/office/officeart/2016/7/layout/RepeatingBendingProcessNew"/>
    <dgm:cxn modelId="{F8557FA2-7DF2-4CF4-AF83-5DD700B0E188}" type="presOf" srcId="{E33AC5A2-582F-463E-87F1-59669EA04EEF}" destId="{9153A407-7299-4FBC-B603-C38DD58F40EF}" srcOrd="0" destOrd="0" presId="urn:microsoft.com/office/officeart/2016/7/layout/RepeatingBendingProcessNew"/>
    <dgm:cxn modelId="{692621AE-C0C8-45FA-8A3D-7188B9F0BB98}" type="presOf" srcId="{96AAB2B9-7C23-4845-9D93-24C70AE65EC6}" destId="{A1461B16-7D07-4DD8-ACD9-3ED93E6AF792}" srcOrd="0" destOrd="0" presId="urn:microsoft.com/office/officeart/2016/7/layout/RepeatingBendingProcessNew"/>
    <dgm:cxn modelId="{BFDEF7B6-64AE-4EC2-AEF5-3FAB42551F07}" type="presOf" srcId="{15BCD943-7516-4D73-8BC0-AD9DD7FA8CDD}" destId="{A760D2C4-AC9F-4865-B71C-8D429BCC4126}" srcOrd="1" destOrd="0" presId="urn:microsoft.com/office/officeart/2016/7/layout/RepeatingBendingProcessNew"/>
    <dgm:cxn modelId="{ABDEB7B8-8F4E-4396-ABB5-A9957D5ECDB9}" type="presOf" srcId="{49DD9578-4038-4269-9EF1-67A84262DFF7}" destId="{06112387-0DE8-4CE9-8CC7-BFABC86F98EC}" srcOrd="0" destOrd="0" presId="urn:microsoft.com/office/officeart/2016/7/layout/RepeatingBendingProcessNew"/>
    <dgm:cxn modelId="{712AFEBA-F822-438C-B09D-132C8D728C50}" type="presOf" srcId="{00910E57-7D84-42BE-83B2-5A17DB5D68B2}" destId="{55A54325-578B-4CC5-9617-17A0D09B9106}" srcOrd="1" destOrd="0" presId="urn:microsoft.com/office/officeart/2016/7/layout/RepeatingBendingProcessNew"/>
    <dgm:cxn modelId="{33E702BB-9C4B-4FA1-A5C3-2060BC5BBF3C}" type="presOf" srcId="{ED9459C2-5C23-4749-AD6E-6597ACA966FE}" destId="{3DEA9A00-3B3E-43F0-BFEA-DE0C3DBF67DB}" srcOrd="0" destOrd="0" presId="urn:microsoft.com/office/officeart/2016/7/layout/RepeatingBendingProcessNew"/>
    <dgm:cxn modelId="{0C0F52CA-841A-4100-A3EB-0166AA45F885}" type="presOf" srcId="{E33AC5A2-582F-463E-87F1-59669EA04EEF}" destId="{CE8825D5-2972-4D15-B35E-FAD404EC57CA}" srcOrd="1" destOrd="0" presId="urn:microsoft.com/office/officeart/2016/7/layout/RepeatingBendingProcessNew"/>
    <dgm:cxn modelId="{D67646D0-16A3-4892-8AB4-B64F5B85D38E}" srcId="{49DD9578-4038-4269-9EF1-67A84262DFF7}" destId="{ECE95396-7194-46D4-8EA8-0913E71A4B42}" srcOrd="8" destOrd="0" parTransId="{924928C2-62C4-4DD3-906F-B48E4ACF2EE1}" sibTransId="{0A921421-524A-4EB3-8B01-AD6E10C50F55}"/>
    <dgm:cxn modelId="{B935ABD9-3310-4B42-8884-3DB147C0426A}" srcId="{49DD9578-4038-4269-9EF1-67A84262DFF7}" destId="{A6C5A10D-8DCB-4466-AAAE-BA288C51C8C7}" srcOrd="3" destOrd="0" parTransId="{BF08CAF1-49E2-420E-AB80-4B17E00EC4BC}" sibTransId="{96AAB2B9-7C23-4845-9D93-24C70AE65EC6}"/>
    <dgm:cxn modelId="{A77DB6DE-C8D0-4D58-8717-5A43EB7CA807}" type="presOf" srcId="{8F6049E6-8111-47B5-86F7-26B80BA3E077}" destId="{F236749E-4D55-4F19-ACB9-1AED8CD026DB}" srcOrd="0" destOrd="0" presId="urn:microsoft.com/office/officeart/2016/7/layout/RepeatingBendingProcessNew"/>
    <dgm:cxn modelId="{BDB848DF-AA67-4693-A71C-581B9083AED1}" type="presOf" srcId="{0A921421-524A-4EB3-8B01-AD6E10C50F55}" destId="{DADE4EAC-D391-4177-A09C-FB88E23FBD7A}" srcOrd="0" destOrd="0" presId="urn:microsoft.com/office/officeart/2016/7/layout/RepeatingBendingProcessNew"/>
    <dgm:cxn modelId="{734DACE0-CCE8-45D8-AF37-605AAEC766D9}" type="presOf" srcId="{9CFA9B61-1C8D-4831-82B2-B7D791EEA477}" destId="{01EA4D98-CD93-49CF-9023-90A2533C0BCC}" srcOrd="0" destOrd="0" presId="urn:microsoft.com/office/officeart/2016/7/layout/RepeatingBendingProcessNew"/>
    <dgm:cxn modelId="{C79BB4E0-62BD-45C7-ABEB-1E6141870B1F}" type="presOf" srcId="{0A921421-524A-4EB3-8B01-AD6E10C50F55}" destId="{01291C77-D648-42F3-B6FC-5051C018EE40}" srcOrd="1" destOrd="0" presId="urn:microsoft.com/office/officeart/2016/7/layout/RepeatingBendingProcessNew"/>
    <dgm:cxn modelId="{DF4F17ED-5333-485F-9561-B3FA5A0A3310}" type="presOf" srcId="{00910E57-7D84-42BE-83B2-5A17DB5D68B2}" destId="{C13542CA-723C-4579-B451-A48ACFD67EFD}" srcOrd="0" destOrd="0" presId="urn:microsoft.com/office/officeart/2016/7/layout/RepeatingBendingProcessNew"/>
    <dgm:cxn modelId="{8D575BF0-B224-41AB-BFFF-CE302CA96F16}" srcId="{49DD9578-4038-4269-9EF1-67A84262DFF7}" destId="{8D7F4924-66CA-48B8-A5BD-EC5AE0FA9C0B}" srcOrd="5" destOrd="0" parTransId="{FD862067-7901-4CE0-8C4E-4D0DD6742ACA}" sibTransId="{ED9459C2-5C23-4749-AD6E-6597ACA966FE}"/>
    <dgm:cxn modelId="{A2F911F1-1614-4F62-9905-83EE6E7399FD}" srcId="{49DD9578-4038-4269-9EF1-67A84262DFF7}" destId="{6B54F201-6689-4C3F-B360-BE622E5107AA}" srcOrd="6" destOrd="0" parTransId="{A812E876-08D7-4E06-99F8-BA2C99102B19}" sibTransId="{C1264806-D696-4137-BED0-B4F290C0A3ED}"/>
    <dgm:cxn modelId="{267388F7-CB3E-480E-9B4D-D8EFB944EDAF}" type="presOf" srcId="{DD91EBB0-A7D0-4DDF-82AF-AF8857759C46}" destId="{BEB9F3D8-0730-41F8-8C71-1E3F25EC9BAA}" srcOrd="0" destOrd="0" presId="urn:microsoft.com/office/officeart/2016/7/layout/RepeatingBendingProcessNew"/>
    <dgm:cxn modelId="{0FF81A27-EB40-4309-91D9-6CE6CE989BAB}" type="presParOf" srcId="{06112387-0DE8-4CE9-8CC7-BFABC86F98EC}" destId="{71524B89-7CF9-4016-ACC7-787C004D8B65}" srcOrd="0" destOrd="0" presId="urn:microsoft.com/office/officeart/2016/7/layout/RepeatingBendingProcessNew"/>
    <dgm:cxn modelId="{B8BC3820-DB52-4197-8CA8-B3A2667D99E3}" type="presParOf" srcId="{06112387-0DE8-4CE9-8CC7-BFABC86F98EC}" destId="{258C7DE8-7FAB-4461-BEFD-DF0ADB1D88C4}" srcOrd="1" destOrd="0" presId="urn:microsoft.com/office/officeart/2016/7/layout/RepeatingBendingProcessNew"/>
    <dgm:cxn modelId="{47B86E62-D6F3-4AD8-A989-E8A6B8174A32}" type="presParOf" srcId="{258C7DE8-7FAB-4461-BEFD-DF0ADB1D88C4}" destId="{A760D2C4-AC9F-4865-B71C-8D429BCC4126}" srcOrd="0" destOrd="0" presId="urn:microsoft.com/office/officeart/2016/7/layout/RepeatingBendingProcessNew"/>
    <dgm:cxn modelId="{75BC6490-2330-4384-97D1-C22FDE1A22E3}" type="presParOf" srcId="{06112387-0DE8-4CE9-8CC7-BFABC86F98EC}" destId="{8CB1A1FB-ACF8-406C-86E4-62DC411723CA}" srcOrd="2" destOrd="0" presId="urn:microsoft.com/office/officeart/2016/7/layout/RepeatingBendingProcessNew"/>
    <dgm:cxn modelId="{A47FA52E-E436-424E-9D23-DBF862A725C9}" type="presParOf" srcId="{06112387-0DE8-4CE9-8CC7-BFABC86F98EC}" destId="{01EA4D98-CD93-49CF-9023-90A2533C0BCC}" srcOrd="3" destOrd="0" presId="urn:microsoft.com/office/officeart/2016/7/layout/RepeatingBendingProcessNew"/>
    <dgm:cxn modelId="{8D60DBA7-5A68-40DD-9B5A-AB1AABABF95C}" type="presParOf" srcId="{01EA4D98-CD93-49CF-9023-90A2533C0BCC}" destId="{B677F0AC-96FE-4E36-9886-A86EA1BC7914}" srcOrd="0" destOrd="0" presId="urn:microsoft.com/office/officeart/2016/7/layout/RepeatingBendingProcessNew"/>
    <dgm:cxn modelId="{5D519E15-4E0D-4828-BA30-E38A0B69A378}" type="presParOf" srcId="{06112387-0DE8-4CE9-8CC7-BFABC86F98EC}" destId="{F236749E-4D55-4F19-ACB9-1AED8CD026DB}" srcOrd="4" destOrd="0" presId="urn:microsoft.com/office/officeart/2016/7/layout/RepeatingBendingProcessNew"/>
    <dgm:cxn modelId="{332D8C8E-DC2E-40E1-BA9E-2CE7CA746896}" type="presParOf" srcId="{06112387-0DE8-4CE9-8CC7-BFABC86F98EC}" destId="{C13542CA-723C-4579-B451-A48ACFD67EFD}" srcOrd="5" destOrd="0" presId="urn:microsoft.com/office/officeart/2016/7/layout/RepeatingBendingProcessNew"/>
    <dgm:cxn modelId="{1E9F7B2E-3949-48C7-88A8-BD65AEDD3CA0}" type="presParOf" srcId="{C13542CA-723C-4579-B451-A48ACFD67EFD}" destId="{55A54325-578B-4CC5-9617-17A0D09B9106}" srcOrd="0" destOrd="0" presId="urn:microsoft.com/office/officeart/2016/7/layout/RepeatingBendingProcessNew"/>
    <dgm:cxn modelId="{14262E23-8089-4468-9E31-D8F74CD1520E}" type="presParOf" srcId="{06112387-0DE8-4CE9-8CC7-BFABC86F98EC}" destId="{E8F88709-DB78-4461-9D05-42917C4C907B}" srcOrd="6" destOrd="0" presId="urn:microsoft.com/office/officeart/2016/7/layout/RepeatingBendingProcessNew"/>
    <dgm:cxn modelId="{8555BF57-E38F-4A84-BD31-F9AA56DBB120}" type="presParOf" srcId="{06112387-0DE8-4CE9-8CC7-BFABC86F98EC}" destId="{A1461B16-7D07-4DD8-ACD9-3ED93E6AF792}" srcOrd="7" destOrd="0" presId="urn:microsoft.com/office/officeart/2016/7/layout/RepeatingBendingProcessNew"/>
    <dgm:cxn modelId="{17D30E5A-C807-469C-AEE1-EF67D9B14AEF}" type="presParOf" srcId="{A1461B16-7D07-4DD8-ACD9-3ED93E6AF792}" destId="{436013CF-1071-4C5C-A7DE-34AAAE8CAD9B}" srcOrd="0" destOrd="0" presId="urn:microsoft.com/office/officeart/2016/7/layout/RepeatingBendingProcessNew"/>
    <dgm:cxn modelId="{7B7A1B4C-D3C3-4A7C-8CEF-F0DAB85ACF69}" type="presParOf" srcId="{06112387-0DE8-4CE9-8CC7-BFABC86F98EC}" destId="{67595FE5-1979-4F1D-A92B-7459F1C59712}" srcOrd="8" destOrd="0" presId="urn:microsoft.com/office/officeart/2016/7/layout/RepeatingBendingProcessNew"/>
    <dgm:cxn modelId="{38E609AC-6B74-4F99-B221-BF5C3CF532F5}" type="presParOf" srcId="{06112387-0DE8-4CE9-8CC7-BFABC86F98EC}" destId="{9153A407-7299-4FBC-B603-C38DD58F40EF}" srcOrd="9" destOrd="0" presId="urn:microsoft.com/office/officeart/2016/7/layout/RepeatingBendingProcessNew"/>
    <dgm:cxn modelId="{3CF0A66A-2BF5-4516-9747-AB6EDA9F3B6C}" type="presParOf" srcId="{9153A407-7299-4FBC-B603-C38DD58F40EF}" destId="{CE8825D5-2972-4D15-B35E-FAD404EC57CA}" srcOrd="0" destOrd="0" presId="urn:microsoft.com/office/officeart/2016/7/layout/RepeatingBendingProcessNew"/>
    <dgm:cxn modelId="{22107C21-EFB4-48AE-A828-BB72E463C36A}" type="presParOf" srcId="{06112387-0DE8-4CE9-8CC7-BFABC86F98EC}" destId="{EAA0E288-9E99-4E35-9E84-D33BDDE5C352}" srcOrd="10" destOrd="0" presId="urn:microsoft.com/office/officeart/2016/7/layout/RepeatingBendingProcessNew"/>
    <dgm:cxn modelId="{9F28A596-2253-4B8E-9829-6433B64846C5}" type="presParOf" srcId="{06112387-0DE8-4CE9-8CC7-BFABC86F98EC}" destId="{3DEA9A00-3B3E-43F0-BFEA-DE0C3DBF67DB}" srcOrd="11" destOrd="0" presId="urn:microsoft.com/office/officeart/2016/7/layout/RepeatingBendingProcessNew"/>
    <dgm:cxn modelId="{D8823770-4223-4331-8029-86AD416EF131}" type="presParOf" srcId="{3DEA9A00-3B3E-43F0-BFEA-DE0C3DBF67DB}" destId="{78C8DEE1-1283-4014-9567-1F7360828B98}" srcOrd="0" destOrd="0" presId="urn:microsoft.com/office/officeart/2016/7/layout/RepeatingBendingProcessNew"/>
    <dgm:cxn modelId="{FFF40078-1278-427E-8B73-52499C718A9B}" type="presParOf" srcId="{06112387-0DE8-4CE9-8CC7-BFABC86F98EC}" destId="{A09B9051-03F2-4FD0-9969-CF09DF068911}" srcOrd="12" destOrd="0" presId="urn:microsoft.com/office/officeart/2016/7/layout/RepeatingBendingProcessNew"/>
    <dgm:cxn modelId="{FA0796D0-CCA2-47D2-AAF2-FA8A61E46AD4}" type="presParOf" srcId="{06112387-0DE8-4CE9-8CC7-BFABC86F98EC}" destId="{3DD34EBE-5D23-4BF6-A2E0-41A0377C43E6}" srcOrd="13" destOrd="0" presId="urn:microsoft.com/office/officeart/2016/7/layout/RepeatingBendingProcessNew"/>
    <dgm:cxn modelId="{1EC0B259-B7FC-4982-BD4E-716C7ED1755C}" type="presParOf" srcId="{3DD34EBE-5D23-4BF6-A2E0-41A0377C43E6}" destId="{4222D0D3-8F07-4482-B858-8960101B6F55}" srcOrd="0" destOrd="0" presId="urn:microsoft.com/office/officeart/2016/7/layout/RepeatingBendingProcessNew"/>
    <dgm:cxn modelId="{BA5422A5-2D6C-40FB-AAE4-ADE36182F8AA}" type="presParOf" srcId="{06112387-0DE8-4CE9-8CC7-BFABC86F98EC}" destId="{BEB9F3D8-0730-41F8-8C71-1E3F25EC9BAA}" srcOrd="14" destOrd="0" presId="urn:microsoft.com/office/officeart/2016/7/layout/RepeatingBendingProcessNew"/>
    <dgm:cxn modelId="{27D38C96-9928-4388-9150-4B9B987CF637}" type="presParOf" srcId="{06112387-0DE8-4CE9-8CC7-BFABC86F98EC}" destId="{80B169B7-4FF1-4093-9A05-C9AD95A87E37}" srcOrd="15" destOrd="0" presId="urn:microsoft.com/office/officeart/2016/7/layout/RepeatingBendingProcessNew"/>
    <dgm:cxn modelId="{62250908-1F43-4FF7-B20B-F97A0216B1DB}" type="presParOf" srcId="{80B169B7-4FF1-4093-9A05-C9AD95A87E37}" destId="{CC2ED5B8-660C-478D-A75D-F06EB241260B}" srcOrd="0" destOrd="0" presId="urn:microsoft.com/office/officeart/2016/7/layout/RepeatingBendingProcessNew"/>
    <dgm:cxn modelId="{02CFCF6E-D464-4A1F-ADE3-A4436DB446F8}" type="presParOf" srcId="{06112387-0DE8-4CE9-8CC7-BFABC86F98EC}" destId="{6A70A7D4-712C-4AE7-9ED6-652050016F1B}" srcOrd="16" destOrd="0" presId="urn:microsoft.com/office/officeart/2016/7/layout/RepeatingBendingProcessNew"/>
    <dgm:cxn modelId="{15548A4A-A449-4543-A48C-C9F2A4A41D03}" type="presParOf" srcId="{06112387-0DE8-4CE9-8CC7-BFABC86F98EC}" destId="{DADE4EAC-D391-4177-A09C-FB88E23FBD7A}" srcOrd="17" destOrd="0" presId="urn:microsoft.com/office/officeart/2016/7/layout/RepeatingBendingProcessNew"/>
    <dgm:cxn modelId="{25C5C3D9-3E25-41D4-9645-C41E14CB8AE5}" type="presParOf" srcId="{DADE4EAC-D391-4177-A09C-FB88E23FBD7A}" destId="{01291C77-D648-42F3-B6FC-5051C018EE40}" srcOrd="0" destOrd="0" presId="urn:microsoft.com/office/officeart/2016/7/layout/RepeatingBendingProcessNew"/>
    <dgm:cxn modelId="{6B3AA95C-E60A-416B-BCA9-632A4B8C277B}" type="presParOf" srcId="{06112387-0DE8-4CE9-8CC7-BFABC86F98EC}" destId="{7E46758D-23D7-4CA1-8E65-E55B6623282C}" srcOrd="1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3ACD4A-A30F-4380-AEE0-59711F3A6A29}"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08B7301E-CD37-4730-B700-972021C3C15C}">
      <dgm:prSet custT="1"/>
      <dgm:spPr/>
      <dgm:t>
        <a:bodyPr/>
        <a:lstStyle/>
        <a:p>
          <a:r>
            <a:rPr lang="en-US" sz="3200"/>
            <a:t>Isolation and segmentation</a:t>
          </a:r>
        </a:p>
      </dgm:t>
    </dgm:pt>
    <dgm:pt modelId="{929B978B-FC07-4EC3-9CF3-8AD1404186C9}" type="parTrans" cxnId="{67DEC95F-16F0-47A2-9ABD-9605D63B25D3}">
      <dgm:prSet/>
      <dgm:spPr/>
      <dgm:t>
        <a:bodyPr/>
        <a:lstStyle/>
        <a:p>
          <a:endParaRPr lang="en-US" sz="1600"/>
        </a:p>
      </dgm:t>
    </dgm:pt>
    <dgm:pt modelId="{6CE6FDA8-33AA-4316-A669-EC67EC13A9CA}" type="sibTrans" cxnId="{67DEC95F-16F0-47A2-9ABD-9605D63B25D3}">
      <dgm:prSet/>
      <dgm:spPr/>
      <dgm:t>
        <a:bodyPr/>
        <a:lstStyle/>
        <a:p>
          <a:endParaRPr lang="en-US" sz="1600"/>
        </a:p>
      </dgm:t>
    </dgm:pt>
    <dgm:pt modelId="{FF0B6871-C556-47E0-A65E-4594653FFD8F}">
      <dgm:prSet custT="1"/>
      <dgm:spPr/>
      <dgm:t>
        <a:bodyPr/>
        <a:lstStyle/>
        <a:p>
          <a:r>
            <a:rPr lang="en-US" sz="3200"/>
            <a:t>Communicate with the internet</a:t>
          </a:r>
        </a:p>
      </dgm:t>
    </dgm:pt>
    <dgm:pt modelId="{0BF4A394-245F-4056-8980-1FD5D02220A0}" type="parTrans" cxnId="{F5F5AB27-15EC-4C5B-9D2C-84A4173BB6C9}">
      <dgm:prSet/>
      <dgm:spPr/>
      <dgm:t>
        <a:bodyPr/>
        <a:lstStyle/>
        <a:p>
          <a:endParaRPr lang="en-US" sz="1600"/>
        </a:p>
      </dgm:t>
    </dgm:pt>
    <dgm:pt modelId="{1256A454-F6DE-484D-BBA5-B96A8FA77FB1}" type="sibTrans" cxnId="{F5F5AB27-15EC-4C5B-9D2C-84A4173BB6C9}">
      <dgm:prSet/>
      <dgm:spPr/>
      <dgm:t>
        <a:bodyPr/>
        <a:lstStyle/>
        <a:p>
          <a:endParaRPr lang="en-US" sz="1600"/>
        </a:p>
      </dgm:t>
    </dgm:pt>
    <dgm:pt modelId="{BACFFAE7-F0F3-4043-8474-9B406CB45E0E}">
      <dgm:prSet custT="1"/>
      <dgm:spPr/>
      <dgm:t>
        <a:bodyPr/>
        <a:lstStyle/>
        <a:p>
          <a:r>
            <a:rPr lang="en-US" sz="3200"/>
            <a:t>Communicate between Azure resources</a:t>
          </a:r>
        </a:p>
      </dgm:t>
    </dgm:pt>
    <dgm:pt modelId="{7F143F52-C713-4371-BCBD-DC4199FD1430}" type="parTrans" cxnId="{E20865B1-36A8-4803-A5F1-497D60141653}">
      <dgm:prSet/>
      <dgm:spPr/>
      <dgm:t>
        <a:bodyPr/>
        <a:lstStyle/>
        <a:p>
          <a:endParaRPr lang="en-US" sz="1600"/>
        </a:p>
      </dgm:t>
    </dgm:pt>
    <dgm:pt modelId="{F557D955-A0F6-4A31-A6AD-E395DB61361F}" type="sibTrans" cxnId="{E20865B1-36A8-4803-A5F1-497D60141653}">
      <dgm:prSet/>
      <dgm:spPr/>
      <dgm:t>
        <a:bodyPr/>
        <a:lstStyle/>
        <a:p>
          <a:endParaRPr lang="en-US" sz="1600"/>
        </a:p>
      </dgm:t>
    </dgm:pt>
    <dgm:pt modelId="{6D2FE8DD-B674-4533-B126-A1FF6220DAAF}">
      <dgm:prSet custT="1"/>
      <dgm:spPr/>
      <dgm:t>
        <a:bodyPr/>
        <a:lstStyle/>
        <a:p>
          <a:r>
            <a:rPr lang="en-US" sz="3200"/>
            <a:t>Communicate with on-premises resources</a:t>
          </a:r>
        </a:p>
      </dgm:t>
    </dgm:pt>
    <dgm:pt modelId="{F902C6C6-05E5-4C9E-BBD9-8A1EF3DB880B}" type="parTrans" cxnId="{C77FD478-0663-4DC6-8864-FC5FE2FE2B45}">
      <dgm:prSet/>
      <dgm:spPr/>
      <dgm:t>
        <a:bodyPr/>
        <a:lstStyle/>
        <a:p>
          <a:endParaRPr lang="en-US" sz="1600"/>
        </a:p>
      </dgm:t>
    </dgm:pt>
    <dgm:pt modelId="{FCE294D3-3A74-4517-962E-518869B42EC1}" type="sibTrans" cxnId="{C77FD478-0663-4DC6-8864-FC5FE2FE2B45}">
      <dgm:prSet/>
      <dgm:spPr/>
      <dgm:t>
        <a:bodyPr/>
        <a:lstStyle/>
        <a:p>
          <a:endParaRPr lang="en-US" sz="1600"/>
        </a:p>
      </dgm:t>
    </dgm:pt>
    <dgm:pt modelId="{637C7015-82C1-4404-AE0A-B46747FE7BE8}">
      <dgm:prSet custT="1"/>
      <dgm:spPr/>
      <dgm:t>
        <a:bodyPr/>
        <a:lstStyle/>
        <a:p>
          <a:r>
            <a:rPr lang="en-US" sz="3200"/>
            <a:t>Filter network traffic</a:t>
          </a:r>
        </a:p>
      </dgm:t>
    </dgm:pt>
    <dgm:pt modelId="{5A6CCAA8-0B4C-4848-B744-BD6EEC7927B3}" type="parTrans" cxnId="{677993C0-D638-4532-91F0-F37C9528CD30}">
      <dgm:prSet/>
      <dgm:spPr/>
      <dgm:t>
        <a:bodyPr/>
        <a:lstStyle/>
        <a:p>
          <a:endParaRPr lang="en-US" sz="1600"/>
        </a:p>
      </dgm:t>
    </dgm:pt>
    <dgm:pt modelId="{5360CB16-B3D9-4446-9885-7E84E9CF6E32}" type="sibTrans" cxnId="{677993C0-D638-4532-91F0-F37C9528CD30}">
      <dgm:prSet/>
      <dgm:spPr/>
      <dgm:t>
        <a:bodyPr/>
        <a:lstStyle/>
        <a:p>
          <a:endParaRPr lang="en-US" sz="1600"/>
        </a:p>
      </dgm:t>
    </dgm:pt>
    <dgm:pt modelId="{1F7030C9-4F07-4C02-9500-EFBCF0284E3D}">
      <dgm:prSet custT="1"/>
      <dgm:spPr/>
      <dgm:t>
        <a:bodyPr/>
        <a:lstStyle/>
        <a:p>
          <a:r>
            <a:rPr lang="en-US" sz="3200"/>
            <a:t>Route network traffic</a:t>
          </a:r>
        </a:p>
      </dgm:t>
    </dgm:pt>
    <dgm:pt modelId="{D4448926-4BB3-4BC6-95AE-669A4A1E8733}" type="parTrans" cxnId="{F8AF590D-2613-4685-BA43-D86BACFD5218}">
      <dgm:prSet/>
      <dgm:spPr/>
      <dgm:t>
        <a:bodyPr/>
        <a:lstStyle/>
        <a:p>
          <a:endParaRPr lang="en-US" sz="1600"/>
        </a:p>
      </dgm:t>
    </dgm:pt>
    <dgm:pt modelId="{09F73A40-41F5-46F9-B4DF-72B3D9CFD0B9}" type="sibTrans" cxnId="{F8AF590D-2613-4685-BA43-D86BACFD5218}">
      <dgm:prSet/>
      <dgm:spPr/>
      <dgm:t>
        <a:bodyPr/>
        <a:lstStyle/>
        <a:p>
          <a:endParaRPr lang="en-US" sz="1600"/>
        </a:p>
      </dgm:t>
    </dgm:pt>
    <dgm:pt modelId="{0D515BA7-67E3-4F92-BA7C-64091373F9E7}">
      <dgm:prSet custT="1"/>
      <dgm:spPr/>
      <dgm:t>
        <a:bodyPr/>
        <a:lstStyle/>
        <a:p>
          <a:r>
            <a:rPr lang="en-US" sz="3200"/>
            <a:t>Connect virtual networks</a:t>
          </a:r>
        </a:p>
      </dgm:t>
    </dgm:pt>
    <dgm:pt modelId="{C71E69F0-A91F-4B40-968B-0DA79C3A1F56}" type="parTrans" cxnId="{F2BF408D-3D32-481D-A234-22F6CD11B7F9}">
      <dgm:prSet/>
      <dgm:spPr/>
      <dgm:t>
        <a:bodyPr/>
        <a:lstStyle/>
        <a:p>
          <a:endParaRPr lang="en-US" sz="1600"/>
        </a:p>
      </dgm:t>
    </dgm:pt>
    <dgm:pt modelId="{1C2A3301-A9E8-44CB-8575-66FF172108D1}" type="sibTrans" cxnId="{F2BF408D-3D32-481D-A234-22F6CD11B7F9}">
      <dgm:prSet/>
      <dgm:spPr/>
      <dgm:t>
        <a:bodyPr/>
        <a:lstStyle/>
        <a:p>
          <a:endParaRPr lang="en-US" sz="1600"/>
        </a:p>
      </dgm:t>
    </dgm:pt>
    <dgm:pt modelId="{CA8F8AD2-9A57-47CD-876C-23CD36C92FA8}" type="pres">
      <dgm:prSet presAssocID="{603ACD4A-A30F-4380-AEE0-59711F3A6A29}" presName="vert0" presStyleCnt="0">
        <dgm:presLayoutVars>
          <dgm:dir/>
          <dgm:animOne val="branch"/>
          <dgm:animLvl val="lvl"/>
        </dgm:presLayoutVars>
      </dgm:prSet>
      <dgm:spPr/>
    </dgm:pt>
    <dgm:pt modelId="{BCC14C1F-AE4B-4B0B-855C-E883A040628E}" type="pres">
      <dgm:prSet presAssocID="{08B7301E-CD37-4730-B700-972021C3C15C}" presName="thickLine" presStyleLbl="alignNode1" presStyleIdx="0" presStyleCnt="7"/>
      <dgm:spPr/>
    </dgm:pt>
    <dgm:pt modelId="{29F26B95-53A1-4EDC-8E6C-0A27CFE5C9AF}" type="pres">
      <dgm:prSet presAssocID="{08B7301E-CD37-4730-B700-972021C3C15C}" presName="horz1" presStyleCnt="0"/>
      <dgm:spPr/>
    </dgm:pt>
    <dgm:pt modelId="{BEB817A1-6AE9-4956-8B4E-F641789F2E8A}" type="pres">
      <dgm:prSet presAssocID="{08B7301E-CD37-4730-B700-972021C3C15C}" presName="tx1" presStyleLbl="revTx" presStyleIdx="0" presStyleCnt="7"/>
      <dgm:spPr/>
    </dgm:pt>
    <dgm:pt modelId="{FDB7BF57-742D-47DA-AA06-B2D88155A2BD}" type="pres">
      <dgm:prSet presAssocID="{08B7301E-CD37-4730-B700-972021C3C15C}" presName="vert1" presStyleCnt="0"/>
      <dgm:spPr/>
    </dgm:pt>
    <dgm:pt modelId="{5D255C85-DAF0-43C3-90CF-FBE403369AAB}" type="pres">
      <dgm:prSet presAssocID="{FF0B6871-C556-47E0-A65E-4594653FFD8F}" presName="thickLine" presStyleLbl="alignNode1" presStyleIdx="1" presStyleCnt="7"/>
      <dgm:spPr/>
    </dgm:pt>
    <dgm:pt modelId="{8F5DF194-7DAE-42CA-95BD-2E1C0DBB532E}" type="pres">
      <dgm:prSet presAssocID="{FF0B6871-C556-47E0-A65E-4594653FFD8F}" presName="horz1" presStyleCnt="0"/>
      <dgm:spPr/>
    </dgm:pt>
    <dgm:pt modelId="{1E344B58-28D7-418E-913C-27356CF2DA1E}" type="pres">
      <dgm:prSet presAssocID="{FF0B6871-C556-47E0-A65E-4594653FFD8F}" presName="tx1" presStyleLbl="revTx" presStyleIdx="1" presStyleCnt="7"/>
      <dgm:spPr/>
    </dgm:pt>
    <dgm:pt modelId="{73306E93-DE45-4D35-B4EC-51DE07CC0EA4}" type="pres">
      <dgm:prSet presAssocID="{FF0B6871-C556-47E0-A65E-4594653FFD8F}" presName="vert1" presStyleCnt="0"/>
      <dgm:spPr/>
    </dgm:pt>
    <dgm:pt modelId="{46466C63-C4F7-45AA-88A1-EF52615425AD}" type="pres">
      <dgm:prSet presAssocID="{BACFFAE7-F0F3-4043-8474-9B406CB45E0E}" presName="thickLine" presStyleLbl="alignNode1" presStyleIdx="2" presStyleCnt="7"/>
      <dgm:spPr/>
    </dgm:pt>
    <dgm:pt modelId="{07E2609E-231A-45FD-807E-6BBD5483D4A2}" type="pres">
      <dgm:prSet presAssocID="{BACFFAE7-F0F3-4043-8474-9B406CB45E0E}" presName="horz1" presStyleCnt="0"/>
      <dgm:spPr/>
    </dgm:pt>
    <dgm:pt modelId="{C1DB36E2-3C4C-4166-90A1-202EF14A88FB}" type="pres">
      <dgm:prSet presAssocID="{BACFFAE7-F0F3-4043-8474-9B406CB45E0E}" presName="tx1" presStyleLbl="revTx" presStyleIdx="2" presStyleCnt="7"/>
      <dgm:spPr/>
    </dgm:pt>
    <dgm:pt modelId="{4C0BED31-3E4B-40AA-9340-EB5AAF757F1F}" type="pres">
      <dgm:prSet presAssocID="{BACFFAE7-F0F3-4043-8474-9B406CB45E0E}" presName="vert1" presStyleCnt="0"/>
      <dgm:spPr/>
    </dgm:pt>
    <dgm:pt modelId="{6C7CCCEC-2D6B-448B-83D5-740D226B01A6}" type="pres">
      <dgm:prSet presAssocID="{6D2FE8DD-B674-4533-B126-A1FF6220DAAF}" presName="thickLine" presStyleLbl="alignNode1" presStyleIdx="3" presStyleCnt="7"/>
      <dgm:spPr/>
    </dgm:pt>
    <dgm:pt modelId="{51B1F6A0-F388-48C9-BAAF-EE384516D9C0}" type="pres">
      <dgm:prSet presAssocID="{6D2FE8DD-B674-4533-B126-A1FF6220DAAF}" presName="horz1" presStyleCnt="0"/>
      <dgm:spPr/>
    </dgm:pt>
    <dgm:pt modelId="{190A296C-46C3-4183-97FC-FC449EE22B76}" type="pres">
      <dgm:prSet presAssocID="{6D2FE8DD-B674-4533-B126-A1FF6220DAAF}" presName="tx1" presStyleLbl="revTx" presStyleIdx="3" presStyleCnt="7"/>
      <dgm:spPr/>
    </dgm:pt>
    <dgm:pt modelId="{60907C57-A858-4C6D-BECB-8E271450BD4B}" type="pres">
      <dgm:prSet presAssocID="{6D2FE8DD-B674-4533-B126-A1FF6220DAAF}" presName="vert1" presStyleCnt="0"/>
      <dgm:spPr/>
    </dgm:pt>
    <dgm:pt modelId="{2693C107-1525-4000-BB70-F1416941ACF1}" type="pres">
      <dgm:prSet presAssocID="{637C7015-82C1-4404-AE0A-B46747FE7BE8}" presName="thickLine" presStyleLbl="alignNode1" presStyleIdx="4" presStyleCnt="7"/>
      <dgm:spPr/>
    </dgm:pt>
    <dgm:pt modelId="{372D60E8-E06B-4384-8B99-0C89D2FACC9B}" type="pres">
      <dgm:prSet presAssocID="{637C7015-82C1-4404-AE0A-B46747FE7BE8}" presName="horz1" presStyleCnt="0"/>
      <dgm:spPr/>
    </dgm:pt>
    <dgm:pt modelId="{7780CFB0-8298-44DF-8DF4-001804A7508E}" type="pres">
      <dgm:prSet presAssocID="{637C7015-82C1-4404-AE0A-B46747FE7BE8}" presName="tx1" presStyleLbl="revTx" presStyleIdx="4" presStyleCnt="7"/>
      <dgm:spPr/>
    </dgm:pt>
    <dgm:pt modelId="{E88D495B-6C51-4D08-9333-3F1991774EA2}" type="pres">
      <dgm:prSet presAssocID="{637C7015-82C1-4404-AE0A-B46747FE7BE8}" presName="vert1" presStyleCnt="0"/>
      <dgm:spPr/>
    </dgm:pt>
    <dgm:pt modelId="{7A865187-FA1F-43D7-940F-AFA7700C4628}" type="pres">
      <dgm:prSet presAssocID="{1F7030C9-4F07-4C02-9500-EFBCF0284E3D}" presName="thickLine" presStyleLbl="alignNode1" presStyleIdx="5" presStyleCnt="7"/>
      <dgm:spPr/>
    </dgm:pt>
    <dgm:pt modelId="{0036A881-D763-4700-9FF7-80D42944263F}" type="pres">
      <dgm:prSet presAssocID="{1F7030C9-4F07-4C02-9500-EFBCF0284E3D}" presName="horz1" presStyleCnt="0"/>
      <dgm:spPr/>
    </dgm:pt>
    <dgm:pt modelId="{1CB0D2AB-0C04-41C1-8523-BF7EE705ED41}" type="pres">
      <dgm:prSet presAssocID="{1F7030C9-4F07-4C02-9500-EFBCF0284E3D}" presName="tx1" presStyleLbl="revTx" presStyleIdx="5" presStyleCnt="7"/>
      <dgm:spPr/>
    </dgm:pt>
    <dgm:pt modelId="{A423FF1D-2EA3-41EB-A203-77FAF182EE66}" type="pres">
      <dgm:prSet presAssocID="{1F7030C9-4F07-4C02-9500-EFBCF0284E3D}" presName="vert1" presStyleCnt="0"/>
      <dgm:spPr/>
    </dgm:pt>
    <dgm:pt modelId="{1116EC0E-3502-4D64-A10C-6A8D92F5E36B}" type="pres">
      <dgm:prSet presAssocID="{0D515BA7-67E3-4F92-BA7C-64091373F9E7}" presName="thickLine" presStyleLbl="alignNode1" presStyleIdx="6" presStyleCnt="7"/>
      <dgm:spPr/>
    </dgm:pt>
    <dgm:pt modelId="{581DBE97-E965-4CFB-9177-82446A38CD1B}" type="pres">
      <dgm:prSet presAssocID="{0D515BA7-67E3-4F92-BA7C-64091373F9E7}" presName="horz1" presStyleCnt="0"/>
      <dgm:spPr/>
    </dgm:pt>
    <dgm:pt modelId="{03BB7E07-0B04-4FBA-A66A-AA6A00651429}" type="pres">
      <dgm:prSet presAssocID="{0D515BA7-67E3-4F92-BA7C-64091373F9E7}" presName="tx1" presStyleLbl="revTx" presStyleIdx="6" presStyleCnt="7"/>
      <dgm:spPr/>
    </dgm:pt>
    <dgm:pt modelId="{56676AC7-7B76-4326-9ABE-F9BD1EC6CCC8}" type="pres">
      <dgm:prSet presAssocID="{0D515BA7-67E3-4F92-BA7C-64091373F9E7}" presName="vert1" presStyleCnt="0"/>
      <dgm:spPr/>
    </dgm:pt>
  </dgm:ptLst>
  <dgm:cxnLst>
    <dgm:cxn modelId="{4EEB3F0D-2B7C-433B-B247-570DC448C21C}" type="presOf" srcId="{6D2FE8DD-B674-4533-B126-A1FF6220DAAF}" destId="{190A296C-46C3-4183-97FC-FC449EE22B76}" srcOrd="0" destOrd="0" presId="urn:microsoft.com/office/officeart/2008/layout/LinedList"/>
    <dgm:cxn modelId="{F8AF590D-2613-4685-BA43-D86BACFD5218}" srcId="{603ACD4A-A30F-4380-AEE0-59711F3A6A29}" destId="{1F7030C9-4F07-4C02-9500-EFBCF0284E3D}" srcOrd="5" destOrd="0" parTransId="{D4448926-4BB3-4BC6-95AE-669A4A1E8733}" sibTransId="{09F73A40-41F5-46F9-B4DF-72B3D9CFD0B9}"/>
    <dgm:cxn modelId="{F5F5AB27-15EC-4C5B-9D2C-84A4173BB6C9}" srcId="{603ACD4A-A30F-4380-AEE0-59711F3A6A29}" destId="{FF0B6871-C556-47E0-A65E-4594653FFD8F}" srcOrd="1" destOrd="0" parTransId="{0BF4A394-245F-4056-8980-1FD5D02220A0}" sibTransId="{1256A454-F6DE-484D-BBA5-B96A8FA77FB1}"/>
    <dgm:cxn modelId="{67DEC95F-16F0-47A2-9ABD-9605D63B25D3}" srcId="{603ACD4A-A30F-4380-AEE0-59711F3A6A29}" destId="{08B7301E-CD37-4730-B700-972021C3C15C}" srcOrd="0" destOrd="0" parTransId="{929B978B-FC07-4EC3-9CF3-8AD1404186C9}" sibTransId="{6CE6FDA8-33AA-4316-A669-EC67EC13A9CA}"/>
    <dgm:cxn modelId="{25BBB563-44BB-41DC-B6F2-212892DE00CE}" type="presOf" srcId="{0D515BA7-67E3-4F92-BA7C-64091373F9E7}" destId="{03BB7E07-0B04-4FBA-A66A-AA6A00651429}" srcOrd="0" destOrd="0" presId="urn:microsoft.com/office/officeart/2008/layout/LinedList"/>
    <dgm:cxn modelId="{D01FD76F-D401-42F7-AA94-8C1F8B04B5FD}" type="presOf" srcId="{603ACD4A-A30F-4380-AEE0-59711F3A6A29}" destId="{CA8F8AD2-9A57-47CD-876C-23CD36C92FA8}" srcOrd="0" destOrd="0" presId="urn:microsoft.com/office/officeart/2008/layout/LinedList"/>
    <dgm:cxn modelId="{0EE05576-640B-4C8A-9191-B343DAB93ACD}" type="presOf" srcId="{08B7301E-CD37-4730-B700-972021C3C15C}" destId="{BEB817A1-6AE9-4956-8B4E-F641789F2E8A}" srcOrd="0" destOrd="0" presId="urn:microsoft.com/office/officeart/2008/layout/LinedList"/>
    <dgm:cxn modelId="{64925377-34B8-450D-BF3C-D81C34F26DCA}" type="presOf" srcId="{637C7015-82C1-4404-AE0A-B46747FE7BE8}" destId="{7780CFB0-8298-44DF-8DF4-001804A7508E}" srcOrd="0" destOrd="0" presId="urn:microsoft.com/office/officeart/2008/layout/LinedList"/>
    <dgm:cxn modelId="{C77FD478-0663-4DC6-8864-FC5FE2FE2B45}" srcId="{603ACD4A-A30F-4380-AEE0-59711F3A6A29}" destId="{6D2FE8DD-B674-4533-B126-A1FF6220DAAF}" srcOrd="3" destOrd="0" parTransId="{F902C6C6-05E5-4C9E-BBD9-8A1EF3DB880B}" sibTransId="{FCE294D3-3A74-4517-962E-518869B42EC1}"/>
    <dgm:cxn modelId="{F2BF408D-3D32-481D-A234-22F6CD11B7F9}" srcId="{603ACD4A-A30F-4380-AEE0-59711F3A6A29}" destId="{0D515BA7-67E3-4F92-BA7C-64091373F9E7}" srcOrd="6" destOrd="0" parTransId="{C71E69F0-A91F-4B40-968B-0DA79C3A1F56}" sibTransId="{1C2A3301-A9E8-44CB-8575-66FF172108D1}"/>
    <dgm:cxn modelId="{E20865B1-36A8-4803-A5F1-497D60141653}" srcId="{603ACD4A-A30F-4380-AEE0-59711F3A6A29}" destId="{BACFFAE7-F0F3-4043-8474-9B406CB45E0E}" srcOrd="2" destOrd="0" parTransId="{7F143F52-C713-4371-BCBD-DC4199FD1430}" sibTransId="{F557D955-A0F6-4A31-A6AD-E395DB61361F}"/>
    <dgm:cxn modelId="{677993C0-D638-4532-91F0-F37C9528CD30}" srcId="{603ACD4A-A30F-4380-AEE0-59711F3A6A29}" destId="{637C7015-82C1-4404-AE0A-B46747FE7BE8}" srcOrd="4" destOrd="0" parTransId="{5A6CCAA8-0B4C-4848-B744-BD6EEC7927B3}" sibTransId="{5360CB16-B3D9-4446-9885-7E84E9CF6E32}"/>
    <dgm:cxn modelId="{341730CB-F8F0-49BB-9E28-5E653D9C5C1E}" type="presOf" srcId="{FF0B6871-C556-47E0-A65E-4594653FFD8F}" destId="{1E344B58-28D7-418E-913C-27356CF2DA1E}" srcOrd="0" destOrd="0" presId="urn:microsoft.com/office/officeart/2008/layout/LinedList"/>
    <dgm:cxn modelId="{E69494E3-5CF4-486B-B2E1-1D754589AA5C}" type="presOf" srcId="{1F7030C9-4F07-4C02-9500-EFBCF0284E3D}" destId="{1CB0D2AB-0C04-41C1-8523-BF7EE705ED41}" srcOrd="0" destOrd="0" presId="urn:microsoft.com/office/officeart/2008/layout/LinedList"/>
    <dgm:cxn modelId="{FAE685F1-3C68-40F2-BB10-272B18F57BB3}" type="presOf" srcId="{BACFFAE7-F0F3-4043-8474-9B406CB45E0E}" destId="{C1DB36E2-3C4C-4166-90A1-202EF14A88FB}" srcOrd="0" destOrd="0" presId="urn:microsoft.com/office/officeart/2008/layout/LinedList"/>
    <dgm:cxn modelId="{AF428CF7-7C8E-4B9E-A59B-99A03CCDE7B1}" type="presParOf" srcId="{CA8F8AD2-9A57-47CD-876C-23CD36C92FA8}" destId="{BCC14C1F-AE4B-4B0B-855C-E883A040628E}" srcOrd="0" destOrd="0" presId="urn:microsoft.com/office/officeart/2008/layout/LinedList"/>
    <dgm:cxn modelId="{52B36239-79E2-44D9-ACE1-05630A159908}" type="presParOf" srcId="{CA8F8AD2-9A57-47CD-876C-23CD36C92FA8}" destId="{29F26B95-53A1-4EDC-8E6C-0A27CFE5C9AF}" srcOrd="1" destOrd="0" presId="urn:microsoft.com/office/officeart/2008/layout/LinedList"/>
    <dgm:cxn modelId="{869D2A48-2802-4E37-A4B0-A5ECC278437E}" type="presParOf" srcId="{29F26B95-53A1-4EDC-8E6C-0A27CFE5C9AF}" destId="{BEB817A1-6AE9-4956-8B4E-F641789F2E8A}" srcOrd="0" destOrd="0" presId="urn:microsoft.com/office/officeart/2008/layout/LinedList"/>
    <dgm:cxn modelId="{B6556844-6775-4105-875D-E7104A3E32FA}" type="presParOf" srcId="{29F26B95-53A1-4EDC-8E6C-0A27CFE5C9AF}" destId="{FDB7BF57-742D-47DA-AA06-B2D88155A2BD}" srcOrd="1" destOrd="0" presId="urn:microsoft.com/office/officeart/2008/layout/LinedList"/>
    <dgm:cxn modelId="{F9FF11A9-922F-4BBD-B85C-07C438F59C5F}" type="presParOf" srcId="{CA8F8AD2-9A57-47CD-876C-23CD36C92FA8}" destId="{5D255C85-DAF0-43C3-90CF-FBE403369AAB}" srcOrd="2" destOrd="0" presId="urn:microsoft.com/office/officeart/2008/layout/LinedList"/>
    <dgm:cxn modelId="{3D21D744-4E2A-4E25-A558-A6B7FC7CE172}" type="presParOf" srcId="{CA8F8AD2-9A57-47CD-876C-23CD36C92FA8}" destId="{8F5DF194-7DAE-42CA-95BD-2E1C0DBB532E}" srcOrd="3" destOrd="0" presId="urn:microsoft.com/office/officeart/2008/layout/LinedList"/>
    <dgm:cxn modelId="{1DDD4127-C31B-4F11-A781-35E88ED274E8}" type="presParOf" srcId="{8F5DF194-7DAE-42CA-95BD-2E1C0DBB532E}" destId="{1E344B58-28D7-418E-913C-27356CF2DA1E}" srcOrd="0" destOrd="0" presId="urn:microsoft.com/office/officeart/2008/layout/LinedList"/>
    <dgm:cxn modelId="{E248B774-F04C-49FA-881B-E01707A71789}" type="presParOf" srcId="{8F5DF194-7DAE-42CA-95BD-2E1C0DBB532E}" destId="{73306E93-DE45-4D35-B4EC-51DE07CC0EA4}" srcOrd="1" destOrd="0" presId="urn:microsoft.com/office/officeart/2008/layout/LinedList"/>
    <dgm:cxn modelId="{B23DC6AA-11C9-4E40-9399-20D95644F667}" type="presParOf" srcId="{CA8F8AD2-9A57-47CD-876C-23CD36C92FA8}" destId="{46466C63-C4F7-45AA-88A1-EF52615425AD}" srcOrd="4" destOrd="0" presId="urn:microsoft.com/office/officeart/2008/layout/LinedList"/>
    <dgm:cxn modelId="{5144319C-6F35-44FE-8655-2830208D617E}" type="presParOf" srcId="{CA8F8AD2-9A57-47CD-876C-23CD36C92FA8}" destId="{07E2609E-231A-45FD-807E-6BBD5483D4A2}" srcOrd="5" destOrd="0" presId="urn:microsoft.com/office/officeart/2008/layout/LinedList"/>
    <dgm:cxn modelId="{8F2B0FE5-C8FB-4E79-9030-C703B77DE60E}" type="presParOf" srcId="{07E2609E-231A-45FD-807E-6BBD5483D4A2}" destId="{C1DB36E2-3C4C-4166-90A1-202EF14A88FB}" srcOrd="0" destOrd="0" presId="urn:microsoft.com/office/officeart/2008/layout/LinedList"/>
    <dgm:cxn modelId="{9D3A5CCE-A954-4240-AC62-742582FE5AAD}" type="presParOf" srcId="{07E2609E-231A-45FD-807E-6BBD5483D4A2}" destId="{4C0BED31-3E4B-40AA-9340-EB5AAF757F1F}" srcOrd="1" destOrd="0" presId="urn:microsoft.com/office/officeart/2008/layout/LinedList"/>
    <dgm:cxn modelId="{2D6BF8B9-B1DC-419D-9DCB-66620E8C96DA}" type="presParOf" srcId="{CA8F8AD2-9A57-47CD-876C-23CD36C92FA8}" destId="{6C7CCCEC-2D6B-448B-83D5-740D226B01A6}" srcOrd="6" destOrd="0" presId="urn:microsoft.com/office/officeart/2008/layout/LinedList"/>
    <dgm:cxn modelId="{33AF7875-FC4A-44A3-82F2-33E6FA7648F5}" type="presParOf" srcId="{CA8F8AD2-9A57-47CD-876C-23CD36C92FA8}" destId="{51B1F6A0-F388-48C9-BAAF-EE384516D9C0}" srcOrd="7" destOrd="0" presId="urn:microsoft.com/office/officeart/2008/layout/LinedList"/>
    <dgm:cxn modelId="{1FBEC2F9-8A46-410C-960C-1CC350B2297C}" type="presParOf" srcId="{51B1F6A0-F388-48C9-BAAF-EE384516D9C0}" destId="{190A296C-46C3-4183-97FC-FC449EE22B76}" srcOrd="0" destOrd="0" presId="urn:microsoft.com/office/officeart/2008/layout/LinedList"/>
    <dgm:cxn modelId="{0F74E884-BF07-4317-9C06-DF1242066E04}" type="presParOf" srcId="{51B1F6A0-F388-48C9-BAAF-EE384516D9C0}" destId="{60907C57-A858-4C6D-BECB-8E271450BD4B}" srcOrd="1" destOrd="0" presId="urn:microsoft.com/office/officeart/2008/layout/LinedList"/>
    <dgm:cxn modelId="{9AE97018-894F-474C-BD00-72F28CF33BE1}" type="presParOf" srcId="{CA8F8AD2-9A57-47CD-876C-23CD36C92FA8}" destId="{2693C107-1525-4000-BB70-F1416941ACF1}" srcOrd="8" destOrd="0" presId="urn:microsoft.com/office/officeart/2008/layout/LinedList"/>
    <dgm:cxn modelId="{AB9E8159-1965-41E9-8213-4CD723043591}" type="presParOf" srcId="{CA8F8AD2-9A57-47CD-876C-23CD36C92FA8}" destId="{372D60E8-E06B-4384-8B99-0C89D2FACC9B}" srcOrd="9" destOrd="0" presId="urn:microsoft.com/office/officeart/2008/layout/LinedList"/>
    <dgm:cxn modelId="{AE3E9063-6BD3-4E05-AFF9-AC7E0D522D17}" type="presParOf" srcId="{372D60E8-E06B-4384-8B99-0C89D2FACC9B}" destId="{7780CFB0-8298-44DF-8DF4-001804A7508E}" srcOrd="0" destOrd="0" presId="urn:microsoft.com/office/officeart/2008/layout/LinedList"/>
    <dgm:cxn modelId="{31AFEC7D-DDFE-48C5-98BF-5903140FC175}" type="presParOf" srcId="{372D60E8-E06B-4384-8B99-0C89D2FACC9B}" destId="{E88D495B-6C51-4D08-9333-3F1991774EA2}" srcOrd="1" destOrd="0" presId="urn:microsoft.com/office/officeart/2008/layout/LinedList"/>
    <dgm:cxn modelId="{250AB9F4-C038-47EC-9BCD-ED97E3AE7B77}" type="presParOf" srcId="{CA8F8AD2-9A57-47CD-876C-23CD36C92FA8}" destId="{7A865187-FA1F-43D7-940F-AFA7700C4628}" srcOrd="10" destOrd="0" presId="urn:microsoft.com/office/officeart/2008/layout/LinedList"/>
    <dgm:cxn modelId="{01D4CB4E-6E2B-4612-98C4-7B7296843C94}" type="presParOf" srcId="{CA8F8AD2-9A57-47CD-876C-23CD36C92FA8}" destId="{0036A881-D763-4700-9FF7-80D42944263F}" srcOrd="11" destOrd="0" presId="urn:microsoft.com/office/officeart/2008/layout/LinedList"/>
    <dgm:cxn modelId="{36CCE05A-EFA2-4662-8AFC-329B39C4EE62}" type="presParOf" srcId="{0036A881-D763-4700-9FF7-80D42944263F}" destId="{1CB0D2AB-0C04-41C1-8523-BF7EE705ED41}" srcOrd="0" destOrd="0" presId="urn:microsoft.com/office/officeart/2008/layout/LinedList"/>
    <dgm:cxn modelId="{B23A052C-1020-4E3D-B6C9-16A6DBD46B57}" type="presParOf" srcId="{0036A881-D763-4700-9FF7-80D42944263F}" destId="{A423FF1D-2EA3-41EB-A203-77FAF182EE66}" srcOrd="1" destOrd="0" presId="urn:microsoft.com/office/officeart/2008/layout/LinedList"/>
    <dgm:cxn modelId="{FC589C8D-512B-477B-BF43-86BB45FBBF3B}" type="presParOf" srcId="{CA8F8AD2-9A57-47CD-876C-23CD36C92FA8}" destId="{1116EC0E-3502-4D64-A10C-6A8D92F5E36B}" srcOrd="12" destOrd="0" presId="urn:microsoft.com/office/officeart/2008/layout/LinedList"/>
    <dgm:cxn modelId="{96B777FF-EC61-417C-B0A4-583D5E38919D}" type="presParOf" srcId="{CA8F8AD2-9A57-47CD-876C-23CD36C92FA8}" destId="{581DBE97-E965-4CFB-9177-82446A38CD1B}" srcOrd="13" destOrd="0" presId="urn:microsoft.com/office/officeart/2008/layout/LinedList"/>
    <dgm:cxn modelId="{85E3DAD3-ABF7-48C3-81EF-B4AB56E46F1D}" type="presParOf" srcId="{581DBE97-E965-4CFB-9177-82446A38CD1B}" destId="{03BB7E07-0B04-4FBA-A66A-AA6A00651429}" srcOrd="0" destOrd="0" presId="urn:microsoft.com/office/officeart/2008/layout/LinedList"/>
    <dgm:cxn modelId="{A0D03D39-E34A-4B14-8E38-FAA3C144BB59}" type="presParOf" srcId="{581DBE97-E965-4CFB-9177-82446A38CD1B}" destId="{56676AC7-7B76-4326-9ABE-F9BD1EC6CCC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EBD476-8E14-4A00-9D3A-537B668CFBC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920C6D6-3628-4190-9FDE-3588BD2B4333}">
      <dgm:prSet/>
      <dgm:spPr/>
      <dgm:t>
        <a:bodyPr/>
        <a:lstStyle/>
        <a:p>
          <a:pPr>
            <a:lnSpc>
              <a:spcPct val="100000"/>
            </a:lnSpc>
          </a:pPr>
          <a:r>
            <a:rPr lang="en-US" b="1"/>
            <a:t>Global network</a:t>
          </a:r>
          <a:endParaRPr lang="en-US"/>
        </a:p>
      </dgm:t>
    </dgm:pt>
    <dgm:pt modelId="{8E0A15AF-80AA-4F65-9689-A15D355D5D08}" type="parTrans" cxnId="{123C0F45-4ED4-4E2D-8DFD-E19799867745}">
      <dgm:prSet/>
      <dgm:spPr/>
      <dgm:t>
        <a:bodyPr/>
        <a:lstStyle/>
        <a:p>
          <a:endParaRPr lang="en-US"/>
        </a:p>
      </dgm:t>
    </dgm:pt>
    <dgm:pt modelId="{6574C4CA-E6AE-4EF7-97B0-76AAF0728125}" type="sibTrans" cxnId="{123C0F45-4ED4-4E2D-8DFD-E19799867745}">
      <dgm:prSet/>
      <dgm:spPr/>
      <dgm:t>
        <a:bodyPr/>
        <a:lstStyle/>
        <a:p>
          <a:endParaRPr lang="en-US"/>
        </a:p>
      </dgm:t>
    </dgm:pt>
    <dgm:pt modelId="{813EA254-2079-4B58-832A-EA022889C18F}">
      <dgm:prSet/>
      <dgm:spPr/>
      <dgm:t>
        <a:bodyPr/>
        <a:lstStyle/>
        <a:p>
          <a:pPr>
            <a:lnSpc>
              <a:spcPct val="100000"/>
            </a:lnSpc>
          </a:pPr>
          <a:r>
            <a:rPr lang="en-US" dirty="0"/>
            <a:t>Build your network in the cloud to reach your customers, on-premises users, and resources on a global scale</a:t>
          </a:r>
        </a:p>
      </dgm:t>
    </dgm:pt>
    <dgm:pt modelId="{E878B721-1DF2-4C15-BA00-D0089FE10EB1}" type="parTrans" cxnId="{F9C720A3-C031-4D14-B97C-22395FC0C009}">
      <dgm:prSet/>
      <dgm:spPr/>
      <dgm:t>
        <a:bodyPr/>
        <a:lstStyle/>
        <a:p>
          <a:endParaRPr lang="en-US"/>
        </a:p>
      </dgm:t>
    </dgm:pt>
    <dgm:pt modelId="{FAF8D87E-C467-4BA2-A309-87E737B14A11}" type="sibTrans" cxnId="{F9C720A3-C031-4D14-B97C-22395FC0C009}">
      <dgm:prSet/>
      <dgm:spPr/>
      <dgm:t>
        <a:bodyPr/>
        <a:lstStyle/>
        <a:p>
          <a:endParaRPr lang="en-US"/>
        </a:p>
      </dgm:t>
    </dgm:pt>
    <dgm:pt modelId="{E90A320F-AA47-4D76-9387-66280CF5D374}">
      <dgm:prSet/>
      <dgm:spPr/>
      <dgm:t>
        <a:bodyPr/>
        <a:lstStyle/>
        <a:p>
          <a:pPr>
            <a:lnSpc>
              <a:spcPct val="100000"/>
            </a:lnSpc>
          </a:pPr>
          <a:r>
            <a:rPr lang="en-US" b="1"/>
            <a:t>Secure your environment</a:t>
          </a:r>
          <a:endParaRPr lang="en-US"/>
        </a:p>
      </dgm:t>
    </dgm:pt>
    <dgm:pt modelId="{EE53F576-E119-4923-B466-211378ECB076}" type="parTrans" cxnId="{69C80EAD-AC0B-47A6-8569-A6A81D6AAA3A}">
      <dgm:prSet/>
      <dgm:spPr/>
      <dgm:t>
        <a:bodyPr/>
        <a:lstStyle/>
        <a:p>
          <a:endParaRPr lang="en-US"/>
        </a:p>
      </dgm:t>
    </dgm:pt>
    <dgm:pt modelId="{1BAB599E-ED91-4DDB-A277-397165813D6C}" type="sibTrans" cxnId="{69C80EAD-AC0B-47A6-8569-A6A81D6AAA3A}">
      <dgm:prSet/>
      <dgm:spPr/>
      <dgm:t>
        <a:bodyPr/>
        <a:lstStyle/>
        <a:p>
          <a:endParaRPr lang="en-US"/>
        </a:p>
      </dgm:t>
    </dgm:pt>
    <dgm:pt modelId="{FC91A4CB-8BAC-4604-9494-4FD2F37FDB18}">
      <dgm:prSet/>
      <dgm:spPr/>
      <dgm:t>
        <a:bodyPr/>
        <a:lstStyle/>
        <a:p>
          <a:pPr>
            <a:lnSpc>
              <a:spcPct val="100000"/>
            </a:lnSpc>
          </a:pPr>
          <a:r>
            <a:rPr lang="en-US" dirty="0"/>
            <a:t>More compliance certification offerings than any other cloud service provider</a:t>
          </a:r>
        </a:p>
      </dgm:t>
    </dgm:pt>
    <dgm:pt modelId="{D57B7242-A7B3-4B2A-80CA-AD0ACD396EC5}" type="parTrans" cxnId="{13425477-C528-49DE-BB75-8AE4B2F9CFC0}">
      <dgm:prSet/>
      <dgm:spPr/>
      <dgm:t>
        <a:bodyPr/>
        <a:lstStyle/>
        <a:p>
          <a:endParaRPr lang="en-US"/>
        </a:p>
      </dgm:t>
    </dgm:pt>
    <dgm:pt modelId="{D8C3949D-76B6-475D-A208-2F4EA03F3821}" type="sibTrans" cxnId="{13425477-C528-49DE-BB75-8AE4B2F9CFC0}">
      <dgm:prSet/>
      <dgm:spPr/>
      <dgm:t>
        <a:bodyPr/>
        <a:lstStyle/>
        <a:p>
          <a:endParaRPr lang="en-US"/>
        </a:p>
      </dgm:t>
    </dgm:pt>
    <dgm:pt modelId="{A4C53DA5-6F52-4B9A-86BA-11F3748869DC}">
      <dgm:prSet/>
      <dgm:spPr/>
      <dgm:t>
        <a:bodyPr/>
        <a:lstStyle/>
        <a:p>
          <a:pPr>
            <a:lnSpc>
              <a:spcPct val="100000"/>
            </a:lnSpc>
          </a:pPr>
          <a:r>
            <a:rPr lang="en-US" b="1"/>
            <a:t>Monitor your resources</a:t>
          </a:r>
          <a:endParaRPr lang="en-US"/>
        </a:p>
      </dgm:t>
    </dgm:pt>
    <dgm:pt modelId="{061F2174-A31F-4B1B-8BF9-6DC46D12EEE2}" type="parTrans" cxnId="{DFACBE8D-92FB-49DE-8A9C-22AC539BE174}">
      <dgm:prSet/>
      <dgm:spPr/>
      <dgm:t>
        <a:bodyPr/>
        <a:lstStyle/>
        <a:p>
          <a:endParaRPr lang="en-US"/>
        </a:p>
      </dgm:t>
    </dgm:pt>
    <dgm:pt modelId="{C5D2C952-54E4-4BC4-A7F4-DD80080AD6DD}" type="sibTrans" cxnId="{DFACBE8D-92FB-49DE-8A9C-22AC539BE174}">
      <dgm:prSet/>
      <dgm:spPr/>
      <dgm:t>
        <a:bodyPr/>
        <a:lstStyle/>
        <a:p>
          <a:endParaRPr lang="en-US"/>
        </a:p>
      </dgm:t>
    </dgm:pt>
    <dgm:pt modelId="{8D75F599-3E85-469F-9117-880C07EF1DD2}">
      <dgm:prSet/>
      <dgm:spPr/>
      <dgm:t>
        <a:bodyPr/>
        <a:lstStyle/>
        <a:p>
          <a:pPr>
            <a:lnSpc>
              <a:spcPct val="100000"/>
            </a:lnSpc>
          </a:pPr>
          <a:r>
            <a:rPr lang="en-US" dirty="0"/>
            <a:t>Determine the effectiveness and security of your applications and resources</a:t>
          </a:r>
        </a:p>
      </dgm:t>
    </dgm:pt>
    <dgm:pt modelId="{99C5633B-CDF5-4AA3-AE69-12EEA99EDC08}" type="parTrans" cxnId="{2EDB46EA-57C3-42FA-A86C-6DBF52E3F4E4}">
      <dgm:prSet/>
      <dgm:spPr/>
      <dgm:t>
        <a:bodyPr/>
        <a:lstStyle/>
        <a:p>
          <a:endParaRPr lang="en-US"/>
        </a:p>
      </dgm:t>
    </dgm:pt>
    <dgm:pt modelId="{F2549481-755B-4FF6-AF9F-DDF80DC4CE8A}" type="sibTrans" cxnId="{2EDB46EA-57C3-42FA-A86C-6DBF52E3F4E4}">
      <dgm:prSet/>
      <dgm:spPr/>
      <dgm:t>
        <a:bodyPr/>
        <a:lstStyle/>
        <a:p>
          <a:endParaRPr lang="en-US"/>
        </a:p>
      </dgm:t>
    </dgm:pt>
    <dgm:pt modelId="{56C23E30-0622-456C-A3EC-CC428E4DF7F2}">
      <dgm:prSet/>
      <dgm:spPr/>
      <dgm:t>
        <a:bodyPr/>
        <a:lstStyle/>
        <a:p>
          <a:pPr>
            <a:lnSpc>
              <a:spcPct val="100000"/>
            </a:lnSpc>
          </a:pPr>
          <a:r>
            <a:rPr lang="en-US" b="1"/>
            <a:t>Reliable and private</a:t>
          </a:r>
          <a:endParaRPr lang="en-US"/>
        </a:p>
      </dgm:t>
    </dgm:pt>
    <dgm:pt modelId="{4C7EBEAC-FFD1-4F9F-B375-041628E46CEB}" type="parTrans" cxnId="{2B594A56-4AA9-4B82-B74F-0F9D6E076C3D}">
      <dgm:prSet/>
      <dgm:spPr/>
      <dgm:t>
        <a:bodyPr/>
        <a:lstStyle/>
        <a:p>
          <a:endParaRPr lang="en-US"/>
        </a:p>
      </dgm:t>
    </dgm:pt>
    <dgm:pt modelId="{2FA49F76-22B8-4E10-AEDD-ECDF3B312AD9}" type="sibTrans" cxnId="{2B594A56-4AA9-4B82-B74F-0F9D6E076C3D}">
      <dgm:prSet/>
      <dgm:spPr/>
      <dgm:t>
        <a:bodyPr/>
        <a:lstStyle/>
        <a:p>
          <a:endParaRPr lang="en-US"/>
        </a:p>
      </dgm:t>
    </dgm:pt>
    <dgm:pt modelId="{166757A9-1F14-4A73-927A-FA8BF7860C48}">
      <dgm:prSet/>
      <dgm:spPr/>
      <dgm:t>
        <a:bodyPr/>
        <a:lstStyle/>
        <a:p>
          <a:pPr>
            <a:lnSpc>
              <a:spcPct val="100000"/>
            </a:lnSpc>
          </a:pPr>
          <a:r>
            <a:rPr lang="en-US" dirty="0"/>
            <a:t>Making Azure a natural extension of your existing network.</a:t>
          </a:r>
        </a:p>
      </dgm:t>
    </dgm:pt>
    <dgm:pt modelId="{D3DE3B49-A597-43B9-A3D2-5A1F3C74FD30}" type="parTrans" cxnId="{B5DED9AC-DD0C-45BE-B12C-40C7F2F87C34}">
      <dgm:prSet/>
      <dgm:spPr/>
      <dgm:t>
        <a:bodyPr/>
        <a:lstStyle/>
        <a:p>
          <a:endParaRPr lang="en-US"/>
        </a:p>
      </dgm:t>
    </dgm:pt>
    <dgm:pt modelId="{26068C4F-C3D1-4C87-BD77-6EED7F67AE45}" type="sibTrans" cxnId="{B5DED9AC-DD0C-45BE-B12C-40C7F2F87C34}">
      <dgm:prSet/>
      <dgm:spPr/>
      <dgm:t>
        <a:bodyPr/>
        <a:lstStyle/>
        <a:p>
          <a:endParaRPr lang="en-US"/>
        </a:p>
      </dgm:t>
    </dgm:pt>
    <dgm:pt modelId="{7507D36E-53CD-4228-B697-88B406EC1257}" type="pres">
      <dgm:prSet presAssocID="{8BEBD476-8E14-4A00-9D3A-537B668CFBC1}" presName="root" presStyleCnt="0">
        <dgm:presLayoutVars>
          <dgm:dir/>
          <dgm:resizeHandles val="exact"/>
        </dgm:presLayoutVars>
      </dgm:prSet>
      <dgm:spPr/>
    </dgm:pt>
    <dgm:pt modelId="{5D9C3CFD-0EBC-49CA-A7EC-C43EB38D85AC}" type="pres">
      <dgm:prSet presAssocID="{F920C6D6-3628-4190-9FDE-3588BD2B4333}" presName="compNode" presStyleCnt="0"/>
      <dgm:spPr/>
    </dgm:pt>
    <dgm:pt modelId="{46FF65CE-01C8-4A0C-A083-31559D3DDA3E}" type="pres">
      <dgm:prSet presAssocID="{F920C6D6-3628-4190-9FDE-3588BD2B4333}" presName="bgRect" presStyleLbl="bgShp" presStyleIdx="0" presStyleCnt="4"/>
      <dgm:spPr/>
    </dgm:pt>
    <dgm:pt modelId="{BC871677-DA9E-46A7-BB55-85EBD33B37D2}" type="pres">
      <dgm:prSet presAssocID="{F920C6D6-3628-4190-9FDE-3588BD2B433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Network"/>
        </a:ext>
      </dgm:extLst>
    </dgm:pt>
    <dgm:pt modelId="{15BE9BF3-1364-4994-AD89-BC123B3F4732}" type="pres">
      <dgm:prSet presAssocID="{F920C6D6-3628-4190-9FDE-3588BD2B4333}" presName="spaceRect" presStyleCnt="0"/>
      <dgm:spPr/>
    </dgm:pt>
    <dgm:pt modelId="{AC4389AC-0863-4DB0-AB07-4846FFE26EA1}" type="pres">
      <dgm:prSet presAssocID="{F920C6D6-3628-4190-9FDE-3588BD2B4333}" presName="parTx" presStyleLbl="revTx" presStyleIdx="0" presStyleCnt="8">
        <dgm:presLayoutVars>
          <dgm:chMax val="0"/>
          <dgm:chPref val="0"/>
        </dgm:presLayoutVars>
      </dgm:prSet>
      <dgm:spPr/>
    </dgm:pt>
    <dgm:pt modelId="{E7570E6A-6E0B-4F1F-BE44-72DADA74610A}" type="pres">
      <dgm:prSet presAssocID="{F920C6D6-3628-4190-9FDE-3588BD2B4333}" presName="desTx" presStyleLbl="revTx" presStyleIdx="1" presStyleCnt="8" custScaleX="114473" custLinFactNeighborX="-9358" custLinFactNeighborY="-895">
        <dgm:presLayoutVars/>
      </dgm:prSet>
      <dgm:spPr/>
    </dgm:pt>
    <dgm:pt modelId="{6BDA4F8F-70A4-4B9A-A0E4-E6085FC5C15B}" type="pres">
      <dgm:prSet presAssocID="{6574C4CA-E6AE-4EF7-97B0-76AAF0728125}" presName="sibTrans" presStyleCnt="0"/>
      <dgm:spPr/>
    </dgm:pt>
    <dgm:pt modelId="{1581C250-6E2F-42DD-B85D-FAE6C83161CD}" type="pres">
      <dgm:prSet presAssocID="{E90A320F-AA47-4D76-9387-66280CF5D374}" presName="compNode" presStyleCnt="0"/>
      <dgm:spPr/>
    </dgm:pt>
    <dgm:pt modelId="{CE51058E-C108-467F-AE28-356FCB685CA7}" type="pres">
      <dgm:prSet presAssocID="{E90A320F-AA47-4D76-9387-66280CF5D374}" presName="bgRect" presStyleLbl="bgShp" presStyleIdx="1" presStyleCnt="4" custLinFactNeighborX="-1051" custLinFactNeighborY="-208"/>
      <dgm:spPr/>
    </dgm:pt>
    <dgm:pt modelId="{6274BB46-9505-4871-9B04-900EA41C0203}" type="pres">
      <dgm:prSet presAssocID="{E90A320F-AA47-4D76-9387-66280CF5D3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F50B3589-98AF-41F4-B749-9443CCF7B055}" type="pres">
      <dgm:prSet presAssocID="{E90A320F-AA47-4D76-9387-66280CF5D374}" presName="spaceRect" presStyleCnt="0"/>
      <dgm:spPr/>
    </dgm:pt>
    <dgm:pt modelId="{2E3D131F-755B-4ACE-B862-CA66EA9B4758}" type="pres">
      <dgm:prSet presAssocID="{E90A320F-AA47-4D76-9387-66280CF5D374}" presName="parTx" presStyleLbl="revTx" presStyleIdx="2" presStyleCnt="8">
        <dgm:presLayoutVars>
          <dgm:chMax val="0"/>
          <dgm:chPref val="0"/>
        </dgm:presLayoutVars>
      </dgm:prSet>
      <dgm:spPr/>
    </dgm:pt>
    <dgm:pt modelId="{B0A2B5EC-7FE5-403A-9BD5-17187A7E769D}" type="pres">
      <dgm:prSet presAssocID="{E90A320F-AA47-4D76-9387-66280CF5D374}" presName="desTx" presStyleLbl="revTx" presStyleIdx="3" presStyleCnt="8" custScaleX="121366" custLinFactNeighborX="-6117" custLinFactNeighborY="-208">
        <dgm:presLayoutVars/>
      </dgm:prSet>
      <dgm:spPr/>
    </dgm:pt>
    <dgm:pt modelId="{8BA651AE-481F-43B6-92E5-4194FEE743A2}" type="pres">
      <dgm:prSet presAssocID="{1BAB599E-ED91-4DDB-A277-397165813D6C}" presName="sibTrans" presStyleCnt="0"/>
      <dgm:spPr/>
    </dgm:pt>
    <dgm:pt modelId="{5D9FACEB-6607-40DE-82BD-9552CCA9B56C}" type="pres">
      <dgm:prSet presAssocID="{A4C53DA5-6F52-4B9A-86BA-11F3748869DC}" presName="compNode" presStyleCnt="0"/>
      <dgm:spPr/>
    </dgm:pt>
    <dgm:pt modelId="{F479AFAA-D535-4B57-BB07-4E5491FC90DC}" type="pres">
      <dgm:prSet presAssocID="{A4C53DA5-6F52-4B9A-86BA-11F3748869DC}" presName="bgRect" presStyleLbl="bgShp" presStyleIdx="2" presStyleCnt="4"/>
      <dgm:spPr/>
    </dgm:pt>
    <dgm:pt modelId="{A9D78334-85D9-4184-A3B7-420CD32494EE}" type="pres">
      <dgm:prSet presAssocID="{A4C53DA5-6F52-4B9A-86BA-11F3748869D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68FC1EAB-63C5-492B-8396-DB4722E3F436}" type="pres">
      <dgm:prSet presAssocID="{A4C53DA5-6F52-4B9A-86BA-11F3748869DC}" presName="spaceRect" presStyleCnt="0"/>
      <dgm:spPr/>
    </dgm:pt>
    <dgm:pt modelId="{A1FB1A01-523C-4579-815F-0A3AF70D358E}" type="pres">
      <dgm:prSet presAssocID="{A4C53DA5-6F52-4B9A-86BA-11F3748869DC}" presName="parTx" presStyleLbl="revTx" presStyleIdx="4" presStyleCnt="8">
        <dgm:presLayoutVars>
          <dgm:chMax val="0"/>
          <dgm:chPref val="0"/>
        </dgm:presLayoutVars>
      </dgm:prSet>
      <dgm:spPr/>
    </dgm:pt>
    <dgm:pt modelId="{E24F25C9-4161-416A-92F4-348D396F9FC6}" type="pres">
      <dgm:prSet presAssocID="{A4C53DA5-6F52-4B9A-86BA-11F3748869DC}" presName="desTx" presStyleLbl="revTx" presStyleIdx="5" presStyleCnt="8" custScaleX="123099" custLinFactNeighborX="-5389" custLinFactNeighborY="1101">
        <dgm:presLayoutVars/>
      </dgm:prSet>
      <dgm:spPr/>
    </dgm:pt>
    <dgm:pt modelId="{CD7FE8CF-5850-4D22-97F5-B3B15475F581}" type="pres">
      <dgm:prSet presAssocID="{C5D2C952-54E4-4BC4-A7F4-DD80080AD6DD}" presName="sibTrans" presStyleCnt="0"/>
      <dgm:spPr/>
    </dgm:pt>
    <dgm:pt modelId="{ED926F36-A3FB-4E20-80EE-B3E1A1E8930B}" type="pres">
      <dgm:prSet presAssocID="{56C23E30-0622-456C-A3EC-CC428E4DF7F2}" presName="compNode" presStyleCnt="0"/>
      <dgm:spPr/>
    </dgm:pt>
    <dgm:pt modelId="{8910A29E-8270-4909-82DB-129AE0809D21}" type="pres">
      <dgm:prSet presAssocID="{56C23E30-0622-456C-A3EC-CC428E4DF7F2}" presName="bgRect" presStyleLbl="bgShp" presStyleIdx="3" presStyleCnt="4"/>
      <dgm:spPr/>
    </dgm:pt>
    <dgm:pt modelId="{F75B824A-5E0B-4B85-962F-9AB5FF78B4FD}" type="pres">
      <dgm:prSet presAssocID="{56C23E30-0622-456C-A3EC-CC428E4DF7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tabase"/>
        </a:ext>
      </dgm:extLst>
    </dgm:pt>
    <dgm:pt modelId="{EFB558CB-565C-45F4-B52A-D147ECC3990C}" type="pres">
      <dgm:prSet presAssocID="{56C23E30-0622-456C-A3EC-CC428E4DF7F2}" presName="spaceRect" presStyleCnt="0"/>
      <dgm:spPr/>
    </dgm:pt>
    <dgm:pt modelId="{FAB2EEB4-766C-4449-957E-109170E4F143}" type="pres">
      <dgm:prSet presAssocID="{56C23E30-0622-456C-A3EC-CC428E4DF7F2}" presName="parTx" presStyleLbl="revTx" presStyleIdx="6" presStyleCnt="8">
        <dgm:presLayoutVars>
          <dgm:chMax val="0"/>
          <dgm:chPref val="0"/>
        </dgm:presLayoutVars>
      </dgm:prSet>
      <dgm:spPr/>
    </dgm:pt>
    <dgm:pt modelId="{07CE96D2-C7F9-47A6-9237-FD290B0591D1}" type="pres">
      <dgm:prSet presAssocID="{56C23E30-0622-456C-A3EC-CC428E4DF7F2}" presName="desTx" presStyleLbl="revTx" presStyleIdx="7" presStyleCnt="8" custScaleX="118850" custLinFactNeighborX="-7226" custLinFactNeighborY="895">
        <dgm:presLayoutVars/>
      </dgm:prSet>
      <dgm:spPr/>
    </dgm:pt>
  </dgm:ptLst>
  <dgm:cxnLst>
    <dgm:cxn modelId="{7CE7D802-E262-4E3F-BEF0-E59AAC4AF1B7}" type="presOf" srcId="{A4C53DA5-6F52-4B9A-86BA-11F3748869DC}" destId="{A1FB1A01-523C-4579-815F-0A3AF70D358E}" srcOrd="0" destOrd="0" presId="urn:microsoft.com/office/officeart/2018/2/layout/IconVerticalSolidList"/>
    <dgm:cxn modelId="{90A0C40C-89A5-4E0C-83E4-EE2573DDA552}" type="presOf" srcId="{FC91A4CB-8BAC-4604-9494-4FD2F37FDB18}" destId="{B0A2B5EC-7FE5-403A-9BD5-17187A7E769D}" srcOrd="0" destOrd="0" presId="urn:microsoft.com/office/officeart/2018/2/layout/IconVerticalSolidList"/>
    <dgm:cxn modelId="{CFEF5B13-825F-4A47-B4DA-D49C1619547F}" type="presOf" srcId="{E90A320F-AA47-4D76-9387-66280CF5D374}" destId="{2E3D131F-755B-4ACE-B862-CA66EA9B4758}" srcOrd="0" destOrd="0" presId="urn:microsoft.com/office/officeart/2018/2/layout/IconVerticalSolidList"/>
    <dgm:cxn modelId="{5A200F5F-9288-487B-AFA4-B1187A7DFCAF}" type="presOf" srcId="{166757A9-1F14-4A73-927A-FA8BF7860C48}" destId="{07CE96D2-C7F9-47A6-9237-FD290B0591D1}" srcOrd="0" destOrd="0" presId="urn:microsoft.com/office/officeart/2018/2/layout/IconVerticalSolidList"/>
    <dgm:cxn modelId="{123C0F45-4ED4-4E2D-8DFD-E19799867745}" srcId="{8BEBD476-8E14-4A00-9D3A-537B668CFBC1}" destId="{F920C6D6-3628-4190-9FDE-3588BD2B4333}" srcOrd="0" destOrd="0" parTransId="{8E0A15AF-80AA-4F65-9689-A15D355D5D08}" sibTransId="{6574C4CA-E6AE-4EF7-97B0-76AAF0728125}"/>
    <dgm:cxn modelId="{2F0BDA66-64EB-4D6B-A009-D95B990B1B26}" type="presOf" srcId="{F920C6D6-3628-4190-9FDE-3588BD2B4333}" destId="{AC4389AC-0863-4DB0-AB07-4846FFE26EA1}" srcOrd="0" destOrd="0" presId="urn:microsoft.com/office/officeart/2018/2/layout/IconVerticalSolidList"/>
    <dgm:cxn modelId="{21489E4A-1165-4971-8010-6B90DBEB9390}" type="presOf" srcId="{8D75F599-3E85-469F-9117-880C07EF1DD2}" destId="{E24F25C9-4161-416A-92F4-348D396F9FC6}" srcOrd="0" destOrd="0" presId="urn:microsoft.com/office/officeart/2018/2/layout/IconVerticalSolidList"/>
    <dgm:cxn modelId="{F4E4C54B-4066-4B0D-8732-E94C3BF0DEF4}" type="presOf" srcId="{8BEBD476-8E14-4A00-9D3A-537B668CFBC1}" destId="{7507D36E-53CD-4228-B697-88B406EC1257}" srcOrd="0" destOrd="0" presId="urn:microsoft.com/office/officeart/2018/2/layout/IconVerticalSolidList"/>
    <dgm:cxn modelId="{2B594A56-4AA9-4B82-B74F-0F9D6E076C3D}" srcId="{8BEBD476-8E14-4A00-9D3A-537B668CFBC1}" destId="{56C23E30-0622-456C-A3EC-CC428E4DF7F2}" srcOrd="3" destOrd="0" parTransId="{4C7EBEAC-FFD1-4F9F-B375-041628E46CEB}" sibTransId="{2FA49F76-22B8-4E10-AEDD-ECDF3B312AD9}"/>
    <dgm:cxn modelId="{13425477-C528-49DE-BB75-8AE4B2F9CFC0}" srcId="{E90A320F-AA47-4D76-9387-66280CF5D374}" destId="{FC91A4CB-8BAC-4604-9494-4FD2F37FDB18}" srcOrd="0" destOrd="0" parTransId="{D57B7242-A7B3-4B2A-80CA-AD0ACD396EC5}" sibTransId="{D8C3949D-76B6-475D-A208-2F4EA03F3821}"/>
    <dgm:cxn modelId="{DFACBE8D-92FB-49DE-8A9C-22AC539BE174}" srcId="{8BEBD476-8E14-4A00-9D3A-537B668CFBC1}" destId="{A4C53DA5-6F52-4B9A-86BA-11F3748869DC}" srcOrd="2" destOrd="0" parTransId="{061F2174-A31F-4B1B-8BF9-6DC46D12EEE2}" sibTransId="{C5D2C952-54E4-4BC4-A7F4-DD80080AD6DD}"/>
    <dgm:cxn modelId="{F9C720A3-C031-4D14-B97C-22395FC0C009}" srcId="{F920C6D6-3628-4190-9FDE-3588BD2B4333}" destId="{813EA254-2079-4B58-832A-EA022889C18F}" srcOrd="0" destOrd="0" parTransId="{E878B721-1DF2-4C15-BA00-D0089FE10EB1}" sibTransId="{FAF8D87E-C467-4BA2-A309-87E737B14A11}"/>
    <dgm:cxn modelId="{B5DED9AC-DD0C-45BE-B12C-40C7F2F87C34}" srcId="{56C23E30-0622-456C-A3EC-CC428E4DF7F2}" destId="{166757A9-1F14-4A73-927A-FA8BF7860C48}" srcOrd="0" destOrd="0" parTransId="{D3DE3B49-A597-43B9-A3D2-5A1F3C74FD30}" sibTransId="{26068C4F-C3D1-4C87-BD77-6EED7F67AE45}"/>
    <dgm:cxn modelId="{69C80EAD-AC0B-47A6-8569-A6A81D6AAA3A}" srcId="{8BEBD476-8E14-4A00-9D3A-537B668CFBC1}" destId="{E90A320F-AA47-4D76-9387-66280CF5D374}" srcOrd="1" destOrd="0" parTransId="{EE53F576-E119-4923-B466-211378ECB076}" sibTransId="{1BAB599E-ED91-4DDB-A277-397165813D6C}"/>
    <dgm:cxn modelId="{7A909DB4-8ADC-43D7-809D-FA4C7A23E261}" type="presOf" srcId="{56C23E30-0622-456C-A3EC-CC428E4DF7F2}" destId="{FAB2EEB4-766C-4449-957E-109170E4F143}" srcOrd="0" destOrd="0" presId="urn:microsoft.com/office/officeart/2018/2/layout/IconVerticalSolidList"/>
    <dgm:cxn modelId="{119CE7CA-1C6B-4B5A-89D3-BF9CAD6A927D}" type="presOf" srcId="{813EA254-2079-4B58-832A-EA022889C18F}" destId="{E7570E6A-6E0B-4F1F-BE44-72DADA74610A}" srcOrd="0" destOrd="0" presId="urn:microsoft.com/office/officeart/2018/2/layout/IconVerticalSolidList"/>
    <dgm:cxn modelId="{2EDB46EA-57C3-42FA-A86C-6DBF52E3F4E4}" srcId="{A4C53DA5-6F52-4B9A-86BA-11F3748869DC}" destId="{8D75F599-3E85-469F-9117-880C07EF1DD2}" srcOrd="0" destOrd="0" parTransId="{99C5633B-CDF5-4AA3-AE69-12EEA99EDC08}" sibTransId="{F2549481-755B-4FF6-AF9F-DDF80DC4CE8A}"/>
    <dgm:cxn modelId="{41AAADD8-6ACD-46AA-A9D9-80C22902CA6F}" type="presParOf" srcId="{7507D36E-53CD-4228-B697-88B406EC1257}" destId="{5D9C3CFD-0EBC-49CA-A7EC-C43EB38D85AC}" srcOrd="0" destOrd="0" presId="urn:microsoft.com/office/officeart/2018/2/layout/IconVerticalSolidList"/>
    <dgm:cxn modelId="{02AE63A9-298A-4839-A1B3-9331F2D36375}" type="presParOf" srcId="{5D9C3CFD-0EBC-49CA-A7EC-C43EB38D85AC}" destId="{46FF65CE-01C8-4A0C-A083-31559D3DDA3E}" srcOrd="0" destOrd="0" presId="urn:microsoft.com/office/officeart/2018/2/layout/IconVerticalSolidList"/>
    <dgm:cxn modelId="{6DEFDA00-EEF6-48FF-995C-9E9D159FF4D4}" type="presParOf" srcId="{5D9C3CFD-0EBC-49CA-A7EC-C43EB38D85AC}" destId="{BC871677-DA9E-46A7-BB55-85EBD33B37D2}" srcOrd="1" destOrd="0" presId="urn:microsoft.com/office/officeart/2018/2/layout/IconVerticalSolidList"/>
    <dgm:cxn modelId="{03C14F10-E68A-431E-BD13-433CFEC39230}" type="presParOf" srcId="{5D9C3CFD-0EBC-49CA-A7EC-C43EB38D85AC}" destId="{15BE9BF3-1364-4994-AD89-BC123B3F4732}" srcOrd="2" destOrd="0" presId="urn:microsoft.com/office/officeart/2018/2/layout/IconVerticalSolidList"/>
    <dgm:cxn modelId="{ADA4B905-2916-4804-B6FA-9FC8A5D1256C}" type="presParOf" srcId="{5D9C3CFD-0EBC-49CA-A7EC-C43EB38D85AC}" destId="{AC4389AC-0863-4DB0-AB07-4846FFE26EA1}" srcOrd="3" destOrd="0" presId="urn:microsoft.com/office/officeart/2018/2/layout/IconVerticalSolidList"/>
    <dgm:cxn modelId="{7B382F56-C233-42C7-BD3A-DC5B9DA45A16}" type="presParOf" srcId="{5D9C3CFD-0EBC-49CA-A7EC-C43EB38D85AC}" destId="{E7570E6A-6E0B-4F1F-BE44-72DADA74610A}" srcOrd="4" destOrd="0" presId="urn:microsoft.com/office/officeart/2018/2/layout/IconVerticalSolidList"/>
    <dgm:cxn modelId="{A59660DF-7B8E-4244-9FA4-818BD422E87B}" type="presParOf" srcId="{7507D36E-53CD-4228-B697-88B406EC1257}" destId="{6BDA4F8F-70A4-4B9A-A0E4-E6085FC5C15B}" srcOrd="1" destOrd="0" presId="urn:microsoft.com/office/officeart/2018/2/layout/IconVerticalSolidList"/>
    <dgm:cxn modelId="{6F2D0B01-B4A2-4D94-9E80-058FAD946B2C}" type="presParOf" srcId="{7507D36E-53CD-4228-B697-88B406EC1257}" destId="{1581C250-6E2F-42DD-B85D-FAE6C83161CD}" srcOrd="2" destOrd="0" presId="urn:microsoft.com/office/officeart/2018/2/layout/IconVerticalSolidList"/>
    <dgm:cxn modelId="{5C134B9D-5667-40B9-8CE3-3C78C8909F56}" type="presParOf" srcId="{1581C250-6E2F-42DD-B85D-FAE6C83161CD}" destId="{CE51058E-C108-467F-AE28-356FCB685CA7}" srcOrd="0" destOrd="0" presId="urn:microsoft.com/office/officeart/2018/2/layout/IconVerticalSolidList"/>
    <dgm:cxn modelId="{6E3BBD42-1276-4B2D-B517-EF39719C4E47}" type="presParOf" srcId="{1581C250-6E2F-42DD-B85D-FAE6C83161CD}" destId="{6274BB46-9505-4871-9B04-900EA41C0203}" srcOrd="1" destOrd="0" presId="urn:microsoft.com/office/officeart/2018/2/layout/IconVerticalSolidList"/>
    <dgm:cxn modelId="{2D891C9E-DB3B-4916-B994-5BDCDE6AAA55}" type="presParOf" srcId="{1581C250-6E2F-42DD-B85D-FAE6C83161CD}" destId="{F50B3589-98AF-41F4-B749-9443CCF7B055}" srcOrd="2" destOrd="0" presId="urn:microsoft.com/office/officeart/2018/2/layout/IconVerticalSolidList"/>
    <dgm:cxn modelId="{E43F65A1-94AC-4E5A-A8E0-2018E2FC53B5}" type="presParOf" srcId="{1581C250-6E2F-42DD-B85D-FAE6C83161CD}" destId="{2E3D131F-755B-4ACE-B862-CA66EA9B4758}" srcOrd="3" destOrd="0" presId="urn:microsoft.com/office/officeart/2018/2/layout/IconVerticalSolidList"/>
    <dgm:cxn modelId="{517FEC4C-91B7-44CA-9E20-2051260D0F60}" type="presParOf" srcId="{1581C250-6E2F-42DD-B85D-FAE6C83161CD}" destId="{B0A2B5EC-7FE5-403A-9BD5-17187A7E769D}" srcOrd="4" destOrd="0" presId="urn:microsoft.com/office/officeart/2018/2/layout/IconVerticalSolidList"/>
    <dgm:cxn modelId="{9547527F-DA27-4794-BCD9-96E1106FB9EB}" type="presParOf" srcId="{7507D36E-53CD-4228-B697-88B406EC1257}" destId="{8BA651AE-481F-43B6-92E5-4194FEE743A2}" srcOrd="3" destOrd="0" presId="urn:microsoft.com/office/officeart/2018/2/layout/IconVerticalSolidList"/>
    <dgm:cxn modelId="{2FCCB58C-474E-4ED9-AD85-1D95C8C1C890}" type="presParOf" srcId="{7507D36E-53CD-4228-B697-88B406EC1257}" destId="{5D9FACEB-6607-40DE-82BD-9552CCA9B56C}" srcOrd="4" destOrd="0" presId="urn:microsoft.com/office/officeart/2018/2/layout/IconVerticalSolidList"/>
    <dgm:cxn modelId="{96A5D6FE-7AC2-4438-B116-0E74886DBCAE}" type="presParOf" srcId="{5D9FACEB-6607-40DE-82BD-9552CCA9B56C}" destId="{F479AFAA-D535-4B57-BB07-4E5491FC90DC}" srcOrd="0" destOrd="0" presId="urn:microsoft.com/office/officeart/2018/2/layout/IconVerticalSolidList"/>
    <dgm:cxn modelId="{5D2C13B1-3A34-47FB-85D0-EE62F85F1A16}" type="presParOf" srcId="{5D9FACEB-6607-40DE-82BD-9552CCA9B56C}" destId="{A9D78334-85D9-4184-A3B7-420CD32494EE}" srcOrd="1" destOrd="0" presId="urn:microsoft.com/office/officeart/2018/2/layout/IconVerticalSolidList"/>
    <dgm:cxn modelId="{4274094F-F848-48F1-8920-2B044C8D54D7}" type="presParOf" srcId="{5D9FACEB-6607-40DE-82BD-9552CCA9B56C}" destId="{68FC1EAB-63C5-492B-8396-DB4722E3F436}" srcOrd="2" destOrd="0" presId="urn:microsoft.com/office/officeart/2018/2/layout/IconVerticalSolidList"/>
    <dgm:cxn modelId="{0C0227F6-2F0A-4396-B9DC-0A582C48516B}" type="presParOf" srcId="{5D9FACEB-6607-40DE-82BD-9552CCA9B56C}" destId="{A1FB1A01-523C-4579-815F-0A3AF70D358E}" srcOrd="3" destOrd="0" presId="urn:microsoft.com/office/officeart/2018/2/layout/IconVerticalSolidList"/>
    <dgm:cxn modelId="{C97930FC-1DFE-4483-AC34-2FF029C53110}" type="presParOf" srcId="{5D9FACEB-6607-40DE-82BD-9552CCA9B56C}" destId="{E24F25C9-4161-416A-92F4-348D396F9FC6}" srcOrd="4" destOrd="0" presId="urn:microsoft.com/office/officeart/2018/2/layout/IconVerticalSolidList"/>
    <dgm:cxn modelId="{815576CD-1CB6-4B9B-9CA3-720F59415373}" type="presParOf" srcId="{7507D36E-53CD-4228-B697-88B406EC1257}" destId="{CD7FE8CF-5850-4D22-97F5-B3B15475F581}" srcOrd="5" destOrd="0" presId="urn:microsoft.com/office/officeart/2018/2/layout/IconVerticalSolidList"/>
    <dgm:cxn modelId="{6498D79B-3CAD-4C95-AD70-65B91B033CA8}" type="presParOf" srcId="{7507D36E-53CD-4228-B697-88B406EC1257}" destId="{ED926F36-A3FB-4E20-80EE-B3E1A1E8930B}" srcOrd="6" destOrd="0" presId="urn:microsoft.com/office/officeart/2018/2/layout/IconVerticalSolidList"/>
    <dgm:cxn modelId="{F6615D29-E9F2-4B1F-A606-FF0607A0A870}" type="presParOf" srcId="{ED926F36-A3FB-4E20-80EE-B3E1A1E8930B}" destId="{8910A29E-8270-4909-82DB-129AE0809D21}" srcOrd="0" destOrd="0" presId="urn:microsoft.com/office/officeart/2018/2/layout/IconVerticalSolidList"/>
    <dgm:cxn modelId="{3679223D-4AA6-4CBF-8BA3-441D56BFEE67}" type="presParOf" srcId="{ED926F36-A3FB-4E20-80EE-B3E1A1E8930B}" destId="{F75B824A-5E0B-4B85-962F-9AB5FF78B4FD}" srcOrd="1" destOrd="0" presId="urn:microsoft.com/office/officeart/2018/2/layout/IconVerticalSolidList"/>
    <dgm:cxn modelId="{1A0F884E-8679-4A27-8786-C5202F109082}" type="presParOf" srcId="{ED926F36-A3FB-4E20-80EE-B3E1A1E8930B}" destId="{EFB558CB-565C-45F4-B52A-D147ECC3990C}" srcOrd="2" destOrd="0" presId="urn:microsoft.com/office/officeart/2018/2/layout/IconVerticalSolidList"/>
    <dgm:cxn modelId="{71AC6E55-6FF7-4B3D-A465-9B72C2C99D93}" type="presParOf" srcId="{ED926F36-A3FB-4E20-80EE-B3E1A1E8930B}" destId="{FAB2EEB4-766C-4449-957E-109170E4F143}" srcOrd="3" destOrd="0" presId="urn:microsoft.com/office/officeart/2018/2/layout/IconVerticalSolidList"/>
    <dgm:cxn modelId="{7F8ABA21-FF13-4AAF-AA18-F2AD61F757A5}" type="presParOf" srcId="{ED926F36-A3FB-4E20-80EE-B3E1A1E8930B}" destId="{07CE96D2-C7F9-47A6-9237-FD290B0591D1}"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467AC9-72D1-4E23-B670-D704C5B14CA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CC34DA1-B4BB-4ED3-9E57-BFC9E6192912}">
      <dgm:prSet custT="1"/>
      <dgm:spPr/>
      <dgm:t>
        <a:bodyPr/>
        <a:lstStyle/>
        <a:p>
          <a:pPr algn="ctr">
            <a:buNone/>
          </a:pPr>
          <a:r>
            <a:rPr lang="en-US" sz="1300" b="1" u="sng" dirty="0">
              <a:hlinkClick xmlns:r="http://schemas.openxmlformats.org/officeDocument/2006/relationships" r:id="rId1"/>
            </a:rPr>
            <a:t>Content Delivery Network</a:t>
          </a:r>
          <a:endParaRPr lang="en-US" sz="1300" u="sng" dirty="0"/>
        </a:p>
      </dgm:t>
    </dgm:pt>
    <dgm:pt modelId="{45B0D1B0-F9E6-404D-8238-94F19F07288E}" type="parTrans" cxnId="{DDFC9E85-441E-4FA8-BAB2-1EBAD9BD1028}">
      <dgm:prSet/>
      <dgm:spPr/>
      <dgm:t>
        <a:bodyPr/>
        <a:lstStyle/>
        <a:p>
          <a:endParaRPr lang="en-US"/>
        </a:p>
      </dgm:t>
    </dgm:pt>
    <dgm:pt modelId="{7BAC09FF-DD84-438B-9325-751497E6E6F5}" type="sibTrans" cxnId="{DDFC9E85-441E-4FA8-BAB2-1EBAD9BD1028}">
      <dgm:prSet/>
      <dgm:spPr/>
      <dgm:t>
        <a:bodyPr/>
        <a:lstStyle/>
        <a:p>
          <a:endParaRPr lang="en-US"/>
        </a:p>
      </dgm:t>
    </dgm:pt>
    <dgm:pt modelId="{9FBC6E97-BD53-4C67-9003-EF80948C59E3}">
      <dgm:prSet/>
      <dgm:spPr/>
      <dgm:t>
        <a:bodyPr/>
        <a:lstStyle/>
        <a:p>
          <a:pPr algn="ctr">
            <a:buNone/>
          </a:pPr>
          <a:r>
            <a:rPr lang="en-US" sz="1400" b="1" dirty="0">
              <a:hlinkClick xmlns:r="http://schemas.openxmlformats.org/officeDocument/2006/relationships" r:id="rId2"/>
            </a:rPr>
            <a:t>ExpressRoute</a:t>
          </a:r>
          <a:endParaRPr lang="en-US" sz="1400" dirty="0"/>
        </a:p>
      </dgm:t>
    </dgm:pt>
    <dgm:pt modelId="{D72961AF-4911-4A0D-9409-6A0D79DE38EA}" type="parTrans" cxnId="{44AD14FB-664C-4996-AE47-B0C306A36642}">
      <dgm:prSet/>
      <dgm:spPr/>
      <dgm:t>
        <a:bodyPr/>
        <a:lstStyle/>
        <a:p>
          <a:endParaRPr lang="en-US"/>
        </a:p>
      </dgm:t>
    </dgm:pt>
    <dgm:pt modelId="{3B334B6C-7077-43CD-B3F0-D769BC782A53}" type="sibTrans" cxnId="{44AD14FB-664C-4996-AE47-B0C306A36642}">
      <dgm:prSet/>
      <dgm:spPr/>
      <dgm:t>
        <a:bodyPr/>
        <a:lstStyle/>
        <a:p>
          <a:endParaRPr lang="en-US"/>
        </a:p>
      </dgm:t>
    </dgm:pt>
    <dgm:pt modelId="{056E7D98-0710-4E45-BDD3-CF173F216C55}">
      <dgm:prSet custT="1"/>
      <dgm:spPr/>
      <dgm:t>
        <a:bodyPr/>
        <a:lstStyle/>
        <a:p>
          <a:pPr algn="ctr">
            <a:buNone/>
          </a:pPr>
          <a:r>
            <a:rPr lang="en-US" sz="1200" dirty="0"/>
            <a:t>Dedicated private network fiber connections to Azure</a:t>
          </a:r>
        </a:p>
      </dgm:t>
    </dgm:pt>
    <dgm:pt modelId="{90A89DAF-D65F-461F-BA5C-594340C407F3}" type="parTrans" cxnId="{4B976820-D3F4-4494-B745-7FC56B005E88}">
      <dgm:prSet/>
      <dgm:spPr/>
      <dgm:t>
        <a:bodyPr/>
        <a:lstStyle/>
        <a:p>
          <a:endParaRPr lang="en-US"/>
        </a:p>
      </dgm:t>
    </dgm:pt>
    <dgm:pt modelId="{ECE9AFC6-1818-445C-8EC8-2DB9623B2D03}" type="sibTrans" cxnId="{4B976820-D3F4-4494-B745-7FC56B005E88}">
      <dgm:prSet/>
      <dgm:spPr/>
      <dgm:t>
        <a:bodyPr/>
        <a:lstStyle/>
        <a:p>
          <a:endParaRPr lang="en-US"/>
        </a:p>
      </dgm:t>
    </dgm:pt>
    <dgm:pt modelId="{65835C1C-541D-466B-976E-15079685AEB0}">
      <dgm:prSet/>
      <dgm:spPr/>
      <dgm:t>
        <a:bodyPr/>
        <a:lstStyle/>
        <a:p>
          <a:pPr algn="ctr">
            <a:buNone/>
          </a:pPr>
          <a:r>
            <a:rPr lang="en-US" sz="1400" b="1">
              <a:hlinkClick xmlns:r="http://schemas.openxmlformats.org/officeDocument/2006/relationships" r:id="rId3"/>
            </a:rPr>
            <a:t>Azure DNS</a:t>
          </a:r>
          <a:endParaRPr lang="en-US" sz="1400"/>
        </a:p>
      </dgm:t>
    </dgm:pt>
    <dgm:pt modelId="{57D1D006-41E9-4550-8A0F-0765B6A4B5A1}" type="parTrans" cxnId="{B076A82E-52F6-42C3-AABF-944C3D6AB324}">
      <dgm:prSet/>
      <dgm:spPr/>
      <dgm:t>
        <a:bodyPr/>
        <a:lstStyle/>
        <a:p>
          <a:endParaRPr lang="en-US"/>
        </a:p>
      </dgm:t>
    </dgm:pt>
    <dgm:pt modelId="{1C2E9B4F-EFF7-4773-A7AB-978D657A1541}" type="sibTrans" cxnId="{B076A82E-52F6-42C3-AABF-944C3D6AB324}">
      <dgm:prSet/>
      <dgm:spPr/>
      <dgm:t>
        <a:bodyPr/>
        <a:lstStyle/>
        <a:p>
          <a:endParaRPr lang="en-US"/>
        </a:p>
      </dgm:t>
    </dgm:pt>
    <dgm:pt modelId="{C90D2B7A-54E4-416F-B624-6C2090B6F418}">
      <dgm:prSet custT="1"/>
      <dgm:spPr/>
      <dgm:t>
        <a:bodyPr/>
        <a:lstStyle/>
        <a:p>
          <a:pPr algn="ctr">
            <a:buFont typeface="Arial" panose="020B0604020202020204" pitchFamily="34" charset="0"/>
            <a:buNone/>
          </a:pPr>
          <a:r>
            <a:rPr lang="en-US" sz="1200" dirty="0"/>
            <a:t>Host your DNS domain in Azure</a:t>
          </a:r>
        </a:p>
      </dgm:t>
    </dgm:pt>
    <dgm:pt modelId="{4AA813AE-6C7A-43BC-8913-06C3D955F1C4}" type="parTrans" cxnId="{061D74A0-0905-42C5-BD64-F6DD80BFF70E}">
      <dgm:prSet/>
      <dgm:spPr/>
      <dgm:t>
        <a:bodyPr/>
        <a:lstStyle/>
        <a:p>
          <a:endParaRPr lang="en-US"/>
        </a:p>
      </dgm:t>
    </dgm:pt>
    <dgm:pt modelId="{C5555F1F-7DC3-4C31-A647-312C75EE0485}" type="sibTrans" cxnId="{061D74A0-0905-42C5-BD64-F6DD80BFF70E}">
      <dgm:prSet/>
      <dgm:spPr/>
      <dgm:t>
        <a:bodyPr/>
        <a:lstStyle/>
        <a:p>
          <a:endParaRPr lang="en-US"/>
        </a:p>
      </dgm:t>
    </dgm:pt>
    <dgm:pt modelId="{713782B4-425E-444F-B722-361D92D548BA}">
      <dgm:prSet/>
      <dgm:spPr/>
      <dgm:t>
        <a:bodyPr/>
        <a:lstStyle/>
        <a:p>
          <a:pPr algn="ctr">
            <a:buNone/>
          </a:pPr>
          <a:r>
            <a:rPr lang="en-US" sz="1400" b="1">
              <a:hlinkClick xmlns:r="http://schemas.openxmlformats.org/officeDocument/2006/relationships" r:id="rId4"/>
            </a:rPr>
            <a:t>Virtual Network</a:t>
          </a:r>
          <a:endParaRPr lang="en-US" sz="1400"/>
        </a:p>
      </dgm:t>
    </dgm:pt>
    <dgm:pt modelId="{70FB6C8D-12E6-4C01-AFF0-8B2D01A45BAE}" type="parTrans" cxnId="{BAF6221E-8C25-4E9D-B6C6-020BEE2362FC}">
      <dgm:prSet/>
      <dgm:spPr/>
      <dgm:t>
        <a:bodyPr/>
        <a:lstStyle/>
        <a:p>
          <a:endParaRPr lang="en-US"/>
        </a:p>
      </dgm:t>
    </dgm:pt>
    <dgm:pt modelId="{92BCFBDE-AFC1-401B-95F4-483C9C099DCD}" type="sibTrans" cxnId="{BAF6221E-8C25-4E9D-B6C6-020BEE2362FC}">
      <dgm:prSet/>
      <dgm:spPr/>
      <dgm:t>
        <a:bodyPr/>
        <a:lstStyle/>
        <a:p>
          <a:endParaRPr lang="en-US"/>
        </a:p>
      </dgm:t>
    </dgm:pt>
    <dgm:pt modelId="{FF11CB0C-CD55-4CE0-9381-2E928CEB9FD6}">
      <dgm:prSet custT="1"/>
      <dgm:spPr/>
      <dgm:t>
        <a:bodyPr/>
        <a:lstStyle/>
        <a:p>
          <a:pPr algn="ctr">
            <a:buNone/>
          </a:pPr>
          <a:r>
            <a:rPr lang="en-US" sz="1200" dirty="0"/>
            <a:t>Provision private networks, optionally connect to on-premises datacenters</a:t>
          </a:r>
        </a:p>
      </dgm:t>
    </dgm:pt>
    <dgm:pt modelId="{32B945DA-4352-4CAF-9BDC-3B3AB3ABD170}" type="parTrans" cxnId="{740BDD5A-AD70-4408-8443-3353BE8751E8}">
      <dgm:prSet/>
      <dgm:spPr/>
      <dgm:t>
        <a:bodyPr/>
        <a:lstStyle/>
        <a:p>
          <a:endParaRPr lang="en-US"/>
        </a:p>
      </dgm:t>
    </dgm:pt>
    <dgm:pt modelId="{A4194CFC-F051-4447-8D2B-53CDB8AAAED0}" type="sibTrans" cxnId="{740BDD5A-AD70-4408-8443-3353BE8751E8}">
      <dgm:prSet/>
      <dgm:spPr/>
      <dgm:t>
        <a:bodyPr/>
        <a:lstStyle/>
        <a:p>
          <a:endParaRPr lang="en-US"/>
        </a:p>
      </dgm:t>
    </dgm:pt>
    <dgm:pt modelId="{B855B7A5-550F-48C1-9538-EB19C064EB81}">
      <dgm:prSet/>
      <dgm:spPr/>
      <dgm:t>
        <a:bodyPr/>
        <a:lstStyle/>
        <a:p>
          <a:pPr algn="ctr">
            <a:buNone/>
          </a:pPr>
          <a:r>
            <a:rPr lang="en-US" sz="1400" b="1">
              <a:hlinkClick xmlns:r="http://schemas.openxmlformats.org/officeDocument/2006/relationships" r:id="rId5"/>
            </a:rPr>
            <a:t>Traffic Manager</a:t>
          </a:r>
          <a:endParaRPr lang="en-US" sz="1400"/>
        </a:p>
      </dgm:t>
    </dgm:pt>
    <dgm:pt modelId="{B1DD9688-9873-4A3B-8D21-201B5979E791}" type="parTrans" cxnId="{54EB1D53-9F6D-49F8-BDBA-EFD120811E56}">
      <dgm:prSet/>
      <dgm:spPr/>
      <dgm:t>
        <a:bodyPr/>
        <a:lstStyle/>
        <a:p>
          <a:endParaRPr lang="en-US"/>
        </a:p>
      </dgm:t>
    </dgm:pt>
    <dgm:pt modelId="{C9C65829-E433-4A34-B564-16B7AD0BD0B0}" type="sibTrans" cxnId="{54EB1D53-9F6D-49F8-BDBA-EFD120811E56}">
      <dgm:prSet/>
      <dgm:spPr/>
      <dgm:t>
        <a:bodyPr/>
        <a:lstStyle/>
        <a:p>
          <a:endParaRPr lang="en-US"/>
        </a:p>
      </dgm:t>
    </dgm:pt>
    <dgm:pt modelId="{1E0B733F-9B85-45C9-8E63-6C74FCCC1C90}">
      <dgm:prSet custT="1"/>
      <dgm:spPr/>
      <dgm:t>
        <a:bodyPr/>
        <a:lstStyle/>
        <a:p>
          <a:pPr algn="ctr">
            <a:buNone/>
          </a:pPr>
          <a:r>
            <a:rPr lang="en-US" sz="1200" dirty="0"/>
            <a:t>Route incoming traffic for high performance and availability</a:t>
          </a:r>
        </a:p>
      </dgm:t>
    </dgm:pt>
    <dgm:pt modelId="{A07C62EC-E6D6-4489-B933-B9FD82F6046B}" type="parTrans" cxnId="{8637AC7F-2E89-43EB-8048-74343584409F}">
      <dgm:prSet/>
      <dgm:spPr/>
      <dgm:t>
        <a:bodyPr/>
        <a:lstStyle/>
        <a:p>
          <a:endParaRPr lang="en-US"/>
        </a:p>
      </dgm:t>
    </dgm:pt>
    <dgm:pt modelId="{A9736FA1-3246-4A63-BE8E-7CB2C1275C1F}" type="sibTrans" cxnId="{8637AC7F-2E89-43EB-8048-74343584409F}">
      <dgm:prSet/>
      <dgm:spPr/>
      <dgm:t>
        <a:bodyPr/>
        <a:lstStyle/>
        <a:p>
          <a:endParaRPr lang="en-US"/>
        </a:p>
      </dgm:t>
    </dgm:pt>
    <dgm:pt modelId="{A4B18602-5C66-4E3B-AC1F-E5D7AB7A8B82}">
      <dgm:prSet/>
      <dgm:spPr/>
      <dgm:t>
        <a:bodyPr/>
        <a:lstStyle/>
        <a:p>
          <a:pPr algn="ctr">
            <a:buNone/>
          </a:pPr>
          <a:r>
            <a:rPr lang="en-US" sz="1400" b="1">
              <a:hlinkClick xmlns:r="http://schemas.openxmlformats.org/officeDocument/2006/relationships" r:id="rId6"/>
            </a:rPr>
            <a:t>Load Balancer</a:t>
          </a:r>
          <a:endParaRPr lang="en-US" sz="1400"/>
        </a:p>
      </dgm:t>
    </dgm:pt>
    <dgm:pt modelId="{19F6734B-CE1D-4630-9A14-689D4E798674}" type="parTrans" cxnId="{CB824A23-A2BD-472E-AA28-29FD8A336FBC}">
      <dgm:prSet/>
      <dgm:spPr/>
      <dgm:t>
        <a:bodyPr/>
        <a:lstStyle/>
        <a:p>
          <a:endParaRPr lang="en-US"/>
        </a:p>
      </dgm:t>
    </dgm:pt>
    <dgm:pt modelId="{836B46BC-C61A-4673-91EE-F01E8BBF718B}" type="sibTrans" cxnId="{CB824A23-A2BD-472E-AA28-29FD8A336FBC}">
      <dgm:prSet/>
      <dgm:spPr/>
      <dgm:t>
        <a:bodyPr/>
        <a:lstStyle/>
        <a:p>
          <a:endParaRPr lang="en-US"/>
        </a:p>
      </dgm:t>
    </dgm:pt>
    <dgm:pt modelId="{E70CD6B2-0E1C-4DCE-AC13-11826068E64D}">
      <dgm:prSet custT="1"/>
      <dgm:spPr/>
      <dgm:t>
        <a:bodyPr/>
        <a:lstStyle/>
        <a:p>
          <a:pPr algn="ctr">
            <a:buNone/>
          </a:pPr>
          <a:r>
            <a:rPr lang="en-US" sz="1200" dirty="0"/>
            <a:t>Deliver high availability and network performance to your applications</a:t>
          </a:r>
        </a:p>
      </dgm:t>
    </dgm:pt>
    <dgm:pt modelId="{E7D27B92-BD6E-45ED-8EEA-869A90BBB12B}" type="parTrans" cxnId="{1265B1A3-4FB0-4280-AB28-5D5F8FB1A27E}">
      <dgm:prSet/>
      <dgm:spPr/>
      <dgm:t>
        <a:bodyPr/>
        <a:lstStyle/>
        <a:p>
          <a:endParaRPr lang="en-US"/>
        </a:p>
      </dgm:t>
    </dgm:pt>
    <dgm:pt modelId="{EF1383E6-3E2B-440F-A10C-56A4A97F990D}" type="sibTrans" cxnId="{1265B1A3-4FB0-4280-AB28-5D5F8FB1A27E}">
      <dgm:prSet/>
      <dgm:spPr/>
      <dgm:t>
        <a:bodyPr/>
        <a:lstStyle/>
        <a:p>
          <a:endParaRPr lang="en-US"/>
        </a:p>
      </dgm:t>
    </dgm:pt>
    <dgm:pt modelId="{0F8B72F0-FFFF-4E4B-A76D-390532EF794C}">
      <dgm:prSet/>
      <dgm:spPr/>
      <dgm:t>
        <a:bodyPr/>
        <a:lstStyle/>
        <a:p>
          <a:pPr algn="ctr">
            <a:buNone/>
          </a:pPr>
          <a:r>
            <a:rPr lang="en-US" sz="1400" b="1">
              <a:hlinkClick xmlns:r="http://schemas.openxmlformats.org/officeDocument/2006/relationships" r:id="rId7"/>
            </a:rPr>
            <a:t>VPN Gateway</a:t>
          </a:r>
          <a:endParaRPr lang="en-US" sz="1400"/>
        </a:p>
      </dgm:t>
    </dgm:pt>
    <dgm:pt modelId="{EF6D911E-3BFD-45B2-AB87-EA788E357919}" type="parTrans" cxnId="{4ED87BB2-364D-4478-8DD0-E750EBD1F80D}">
      <dgm:prSet/>
      <dgm:spPr/>
      <dgm:t>
        <a:bodyPr/>
        <a:lstStyle/>
        <a:p>
          <a:endParaRPr lang="en-US"/>
        </a:p>
      </dgm:t>
    </dgm:pt>
    <dgm:pt modelId="{DAE90C9A-CC17-429C-BB54-33D5BC3E389B}" type="sibTrans" cxnId="{4ED87BB2-364D-4478-8DD0-E750EBD1F80D}">
      <dgm:prSet/>
      <dgm:spPr/>
      <dgm:t>
        <a:bodyPr/>
        <a:lstStyle/>
        <a:p>
          <a:endParaRPr lang="en-US"/>
        </a:p>
      </dgm:t>
    </dgm:pt>
    <dgm:pt modelId="{FA4A78F4-2EA0-4F52-AEFE-A53FC27AA102}">
      <dgm:prSet custT="1"/>
      <dgm:spPr/>
      <dgm:t>
        <a:bodyPr/>
        <a:lstStyle/>
        <a:p>
          <a:pPr algn="ctr">
            <a:buNone/>
          </a:pPr>
          <a:r>
            <a:rPr lang="en-US" sz="1200" dirty="0"/>
            <a:t>Establish secure, cross-premises connectivity</a:t>
          </a:r>
        </a:p>
      </dgm:t>
    </dgm:pt>
    <dgm:pt modelId="{F246AC0C-52C0-4578-9F37-6D1B88CDDEFF}" type="parTrans" cxnId="{3F2BAA0F-1A50-4638-943C-23F86A0746CC}">
      <dgm:prSet/>
      <dgm:spPr/>
      <dgm:t>
        <a:bodyPr/>
        <a:lstStyle/>
        <a:p>
          <a:endParaRPr lang="en-US"/>
        </a:p>
      </dgm:t>
    </dgm:pt>
    <dgm:pt modelId="{F45FEEF8-0402-49EB-AE62-9E6601EFBA42}" type="sibTrans" cxnId="{3F2BAA0F-1A50-4638-943C-23F86A0746CC}">
      <dgm:prSet/>
      <dgm:spPr/>
      <dgm:t>
        <a:bodyPr/>
        <a:lstStyle/>
        <a:p>
          <a:endParaRPr lang="en-US"/>
        </a:p>
      </dgm:t>
    </dgm:pt>
    <dgm:pt modelId="{F4A14BD4-CD01-4822-8C76-D3FFBFF7CCC9}">
      <dgm:prSet/>
      <dgm:spPr/>
      <dgm:t>
        <a:bodyPr/>
        <a:lstStyle/>
        <a:p>
          <a:pPr algn="ctr">
            <a:buNone/>
          </a:pPr>
          <a:r>
            <a:rPr lang="en-US" sz="1400" b="1" dirty="0">
              <a:hlinkClick xmlns:r="http://schemas.openxmlformats.org/officeDocument/2006/relationships" r:id="rId8"/>
            </a:rPr>
            <a:t>Application Gateway</a:t>
          </a:r>
          <a:endParaRPr lang="en-US" sz="1400" dirty="0"/>
        </a:p>
      </dgm:t>
    </dgm:pt>
    <dgm:pt modelId="{FF10EF09-F353-434A-83EC-AE7877796362}" type="parTrans" cxnId="{35C31804-ED8C-4779-A68A-B7BD96AAA6C0}">
      <dgm:prSet/>
      <dgm:spPr/>
      <dgm:t>
        <a:bodyPr/>
        <a:lstStyle/>
        <a:p>
          <a:endParaRPr lang="en-US"/>
        </a:p>
      </dgm:t>
    </dgm:pt>
    <dgm:pt modelId="{103518D7-3245-4922-B7B5-BDD3E199EEAE}" type="sibTrans" cxnId="{35C31804-ED8C-4779-A68A-B7BD96AAA6C0}">
      <dgm:prSet/>
      <dgm:spPr/>
      <dgm:t>
        <a:bodyPr/>
        <a:lstStyle/>
        <a:p>
          <a:endParaRPr lang="en-US"/>
        </a:p>
      </dgm:t>
    </dgm:pt>
    <dgm:pt modelId="{641DD04C-4488-4430-94FB-5F3660CB495B}">
      <dgm:prSet custT="1"/>
      <dgm:spPr/>
      <dgm:t>
        <a:bodyPr/>
        <a:lstStyle/>
        <a:p>
          <a:pPr algn="ctr">
            <a:buNone/>
          </a:pPr>
          <a:r>
            <a:rPr lang="en-US" sz="1200" dirty="0"/>
            <a:t>Build secure, scalable, and highly available web front ends in Azure</a:t>
          </a:r>
        </a:p>
      </dgm:t>
    </dgm:pt>
    <dgm:pt modelId="{EF1C019B-710E-48CB-A83E-39A07BF9F076}" type="parTrans" cxnId="{4D4B6537-1AFE-44F1-9699-5EB74348B6AE}">
      <dgm:prSet/>
      <dgm:spPr/>
      <dgm:t>
        <a:bodyPr/>
        <a:lstStyle/>
        <a:p>
          <a:endParaRPr lang="en-US"/>
        </a:p>
      </dgm:t>
    </dgm:pt>
    <dgm:pt modelId="{0A578B01-7078-4A83-A626-EB6A7F4D20A0}" type="sibTrans" cxnId="{4D4B6537-1AFE-44F1-9699-5EB74348B6AE}">
      <dgm:prSet/>
      <dgm:spPr/>
      <dgm:t>
        <a:bodyPr/>
        <a:lstStyle/>
        <a:p>
          <a:endParaRPr lang="en-US"/>
        </a:p>
      </dgm:t>
    </dgm:pt>
    <dgm:pt modelId="{A984343B-EFAD-4A2D-AE5D-59C66752239E}">
      <dgm:prSet/>
      <dgm:spPr/>
      <dgm:t>
        <a:bodyPr/>
        <a:lstStyle/>
        <a:p>
          <a:pPr algn="ctr">
            <a:buNone/>
          </a:pPr>
          <a:r>
            <a:rPr lang="en-US" sz="1400" b="1">
              <a:hlinkClick xmlns:r="http://schemas.openxmlformats.org/officeDocument/2006/relationships" r:id="rId9"/>
            </a:rPr>
            <a:t>Azure DDoS Protection</a:t>
          </a:r>
          <a:endParaRPr lang="en-US" sz="1400"/>
        </a:p>
      </dgm:t>
    </dgm:pt>
    <dgm:pt modelId="{DFAE26D2-99E5-41C2-B864-AA341F656547}" type="parTrans" cxnId="{6E7D6431-379E-4EB2-B92E-A30B7A65457F}">
      <dgm:prSet/>
      <dgm:spPr/>
      <dgm:t>
        <a:bodyPr/>
        <a:lstStyle/>
        <a:p>
          <a:endParaRPr lang="en-US"/>
        </a:p>
      </dgm:t>
    </dgm:pt>
    <dgm:pt modelId="{74485B5E-C465-42A9-9E0A-4A992E944733}" type="sibTrans" cxnId="{6E7D6431-379E-4EB2-B92E-A30B7A65457F}">
      <dgm:prSet/>
      <dgm:spPr/>
      <dgm:t>
        <a:bodyPr/>
        <a:lstStyle/>
        <a:p>
          <a:endParaRPr lang="en-US"/>
        </a:p>
      </dgm:t>
    </dgm:pt>
    <dgm:pt modelId="{A2A1686D-7656-44EE-B019-4964DC6F7288}">
      <dgm:prSet custT="1"/>
      <dgm:spPr/>
      <dgm:t>
        <a:bodyPr/>
        <a:lstStyle/>
        <a:p>
          <a:pPr algn="ctr">
            <a:buNone/>
          </a:pPr>
          <a:r>
            <a:rPr lang="en-US" sz="1200" dirty="0"/>
            <a:t>Protect your applications from Distributed Denial of Service (DDoS) attacks</a:t>
          </a:r>
        </a:p>
      </dgm:t>
    </dgm:pt>
    <dgm:pt modelId="{9EAA38DB-0663-47D8-A884-C6DAB9A8A734}" type="parTrans" cxnId="{47B415EF-8861-4BF0-B0E7-F8C2DB2D0DAF}">
      <dgm:prSet/>
      <dgm:spPr/>
      <dgm:t>
        <a:bodyPr/>
        <a:lstStyle/>
        <a:p>
          <a:endParaRPr lang="en-US"/>
        </a:p>
      </dgm:t>
    </dgm:pt>
    <dgm:pt modelId="{4D7BD1A4-C556-48B5-9FBB-FCBF233663BF}" type="sibTrans" cxnId="{47B415EF-8861-4BF0-B0E7-F8C2DB2D0DAF}">
      <dgm:prSet/>
      <dgm:spPr/>
      <dgm:t>
        <a:bodyPr/>
        <a:lstStyle/>
        <a:p>
          <a:endParaRPr lang="en-US"/>
        </a:p>
      </dgm:t>
    </dgm:pt>
    <dgm:pt modelId="{A84AA8DD-18F1-4D10-9741-C8F1D4F23450}">
      <dgm:prSet/>
      <dgm:spPr/>
      <dgm:t>
        <a:bodyPr/>
        <a:lstStyle/>
        <a:p>
          <a:pPr algn="ctr">
            <a:buNone/>
          </a:pPr>
          <a:r>
            <a:rPr lang="en-US" sz="1400" b="1">
              <a:hlinkClick xmlns:r="http://schemas.openxmlformats.org/officeDocument/2006/relationships" r:id="rId10"/>
            </a:rPr>
            <a:t>Network Watcher</a:t>
          </a:r>
          <a:endParaRPr lang="en-US" sz="1400"/>
        </a:p>
      </dgm:t>
    </dgm:pt>
    <dgm:pt modelId="{B6231B62-F3B0-4D8C-9D53-8338121A58B9}" type="parTrans" cxnId="{496F6937-9ED1-491E-BB28-3A534593606E}">
      <dgm:prSet/>
      <dgm:spPr/>
      <dgm:t>
        <a:bodyPr/>
        <a:lstStyle/>
        <a:p>
          <a:endParaRPr lang="en-US"/>
        </a:p>
      </dgm:t>
    </dgm:pt>
    <dgm:pt modelId="{1862E903-5CE7-4EFE-9644-C4BDFBB3BCD0}" type="sibTrans" cxnId="{496F6937-9ED1-491E-BB28-3A534593606E}">
      <dgm:prSet/>
      <dgm:spPr/>
      <dgm:t>
        <a:bodyPr/>
        <a:lstStyle/>
        <a:p>
          <a:endParaRPr lang="en-US"/>
        </a:p>
      </dgm:t>
    </dgm:pt>
    <dgm:pt modelId="{BA2A409C-D9EB-4466-A16C-E495A6B25F34}">
      <dgm:prSet custT="1"/>
      <dgm:spPr/>
      <dgm:t>
        <a:bodyPr/>
        <a:lstStyle/>
        <a:p>
          <a:pPr algn="ctr">
            <a:buNone/>
          </a:pPr>
          <a:r>
            <a:rPr lang="en-US" sz="1200" dirty="0"/>
            <a:t>Network performance monitoring and diagnostics solution</a:t>
          </a:r>
        </a:p>
      </dgm:t>
    </dgm:pt>
    <dgm:pt modelId="{C55CD5DD-805B-4D0B-9FE6-430B63158F38}" type="parTrans" cxnId="{6200009E-57F3-46B3-AF05-67A2901F1D96}">
      <dgm:prSet/>
      <dgm:spPr/>
      <dgm:t>
        <a:bodyPr/>
        <a:lstStyle/>
        <a:p>
          <a:endParaRPr lang="en-US"/>
        </a:p>
      </dgm:t>
    </dgm:pt>
    <dgm:pt modelId="{FA78FB07-D4F2-407A-8D91-EBD2E05DBFB3}" type="sibTrans" cxnId="{6200009E-57F3-46B3-AF05-67A2901F1D96}">
      <dgm:prSet/>
      <dgm:spPr/>
      <dgm:t>
        <a:bodyPr/>
        <a:lstStyle/>
        <a:p>
          <a:endParaRPr lang="en-US"/>
        </a:p>
      </dgm:t>
    </dgm:pt>
    <dgm:pt modelId="{39344052-E70C-4814-92FF-C4FF2DFC1E27}">
      <dgm:prSet/>
      <dgm:spPr/>
      <dgm:t>
        <a:bodyPr/>
        <a:lstStyle/>
        <a:p>
          <a:pPr algn="ctr">
            <a:buNone/>
          </a:pPr>
          <a:r>
            <a:rPr lang="en-US" sz="1400" b="1">
              <a:hlinkClick xmlns:r="http://schemas.openxmlformats.org/officeDocument/2006/relationships" r:id="rId11"/>
            </a:rPr>
            <a:t>Azure Firewall</a:t>
          </a:r>
          <a:endParaRPr lang="en-US" sz="1400"/>
        </a:p>
      </dgm:t>
    </dgm:pt>
    <dgm:pt modelId="{E2736DCB-1B53-407D-A3E4-57037F8F61B0}" type="parTrans" cxnId="{51FFB93F-06A4-4C0F-A258-7FF61E635BCC}">
      <dgm:prSet/>
      <dgm:spPr/>
      <dgm:t>
        <a:bodyPr/>
        <a:lstStyle/>
        <a:p>
          <a:endParaRPr lang="en-US"/>
        </a:p>
      </dgm:t>
    </dgm:pt>
    <dgm:pt modelId="{D05DE6A9-8405-4FEB-8A61-494BA1C539AE}" type="sibTrans" cxnId="{51FFB93F-06A4-4C0F-A258-7FF61E635BCC}">
      <dgm:prSet/>
      <dgm:spPr/>
      <dgm:t>
        <a:bodyPr/>
        <a:lstStyle/>
        <a:p>
          <a:endParaRPr lang="en-US"/>
        </a:p>
      </dgm:t>
    </dgm:pt>
    <dgm:pt modelId="{18BD20D5-45A0-417A-98A4-C0F30AF7C1FC}">
      <dgm:prSet custT="1"/>
      <dgm:spPr/>
      <dgm:t>
        <a:bodyPr/>
        <a:lstStyle/>
        <a:p>
          <a:pPr algn="ctr">
            <a:buNone/>
          </a:pPr>
          <a:r>
            <a:rPr lang="en-US" sz="1200" dirty="0"/>
            <a:t>Native firewalling capabilities with built-in high availability, unrestricted cloud scalability, and zero maintenance</a:t>
          </a:r>
        </a:p>
      </dgm:t>
    </dgm:pt>
    <dgm:pt modelId="{02414C74-D715-4255-8466-5CB8E659F8BB}" type="parTrans" cxnId="{DB824265-9FF0-41B9-8124-4473D7D6DCA0}">
      <dgm:prSet/>
      <dgm:spPr/>
      <dgm:t>
        <a:bodyPr/>
        <a:lstStyle/>
        <a:p>
          <a:endParaRPr lang="en-US"/>
        </a:p>
      </dgm:t>
    </dgm:pt>
    <dgm:pt modelId="{7CCCA4B2-70C2-4E35-A6A2-F0984F1C26E1}" type="sibTrans" cxnId="{DB824265-9FF0-41B9-8124-4473D7D6DCA0}">
      <dgm:prSet/>
      <dgm:spPr/>
      <dgm:t>
        <a:bodyPr/>
        <a:lstStyle/>
        <a:p>
          <a:endParaRPr lang="en-US"/>
        </a:p>
      </dgm:t>
    </dgm:pt>
    <dgm:pt modelId="{B55536F3-3157-402A-96BC-7EEC8BCC752F}">
      <dgm:prSet/>
      <dgm:spPr/>
      <dgm:t>
        <a:bodyPr/>
        <a:lstStyle/>
        <a:p>
          <a:pPr algn="ctr">
            <a:buNone/>
          </a:pPr>
          <a:r>
            <a:rPr lang="en-US" sz="1400" b="1">
              <a:hlinkClick xmlns:r="http://schemas.openxmlformats.org/officeDocument/2006/relationships" r:id="rId12"/>
            </a:rPr>
            <a:t>Virtual WAN</a:t>
          </a:r>
          <a:endParaRPr lang="en-US" sz="1400"/>
        </a:p>
      </dgm:t>
    </dgm:pt>
    <dgm:pt modelId="{582B5EB8-BDA3-4C0A-BDC8-1B0F7C019C3D}" type="parTrans" cxnId="{2C2A5FB7-E2F9-4E13-9218-1E08F9152718}">
      <dgm:prSet/>
      <dgm:spPr/>
      <dgm:t>
        <a:bodyPr/>
        <a:lstStyle/>
        <a:p>
          <a:endParaRPr lang="en-US"/>
        </a:p>
      </dgm:t>
    </dgm:pt>
    <dgm:pt modelId="{DC738021-FBCE-4221-92BC-802484E51039}" type="sibTrans" cxnId="{2C2A5FB7-E2F9-4E13-9218-1E08F9152718}">
      <dgm:prSet/>
      <dgm:spPr/>
      <dgm:t>
        <a:bodyPr/>
        <a:lstStyle/>
        <a:p>
          <a:endParaRPr lang="en-US"/>
        </a:p>
      </dgm:t>
    </dgm:pt>
    <dgm:pt modelId="{7232DF67-A738-4C1E-811A-4B348FD3F699}">
      <dgm:prSet custT="1"/>
      <dgm:spPr/>
      <dgm:t>
        <a:bodyPr/>
        <a:lstStyle/>
        <a:p>
          <a:pPr algn="ctr">
            <a:buNone/>
          </a:pPr>
          <a:r>
            <a:rPr lang="en-US" sz="1200" dirty="0"/>
            <a:t>Optimize and automate branch to branch connectivity through Azure</a:t>
          </a:r>
        </a:p>
      </dgm:t>
    </dgm:pt>
    <dgm:pt modelId="{2B44D10F-04C8-4128-8D6B-B05D5854ADC4}" type="parTrans" cxnId="{8E30A7B2-6657-45E3-A1A7-DCB318EF80CC}">
      <dgm:prSet/>
      <dgm:spPr/>
      <dgm:t>
        <a:bodyPr/>
        <a:lstStyle/>
        <a:p>
          <a:endParaRPr lang="en-US"/>
        </a:p>
      </dgm:t>
    </dgm:pt>
    <dgm:pt modelId="{E282EE17-72B1-4714-9C2B-D05D98B31D92}" type="sibTrans" cxnId="{8E30A7B2-6657-45E3-A1A7-DCB318EF80CC}">
      <dgm:prSet/>
      <dgm:spPr/>
      <dgm:t>
        <a:bodyPr/>
        <a:lstStyle/>
        <a:p>
          <a:endParaRPr lang="en-US"/>
        </a:p>
      </dgm:t>
    </dgm:pt>
    <dgm:pt modelId="{B9050207-BB21-4E5E-8BEC-212AAD85D6F4}">
      <dgm:prSet/>
      <dgm:spPr/>
      <dgm:t>
        <a:bodyPr/>
        <a:lstStyle/>
        <a:p>
          <a:pPr algn="ctr">
            <a:buNone/>
          </a:pPr>
          <a:r>
            <a:rPr lang="en-US" sz="1400" b="1">
              <a:hlinkClick xmlns:r="http://schemas.openxmlformats.org/officeDocument/2006/relationships" r:id="rId13"/>
            </a:rPr>
            <a:t>Azure Front Door Service</a:t>
          </a:r>
          <a:endParaRPr lang="en-US" sz="1400"/>
        </a:p>
      </dgm:t>
    </dgm:pt>
    <dgm:pt modelId="{32F55B85-1ADD-4CEC-BBD1-85A48E39EEB4}" type="parTrans" cxnId="{26CE73D3-4EE5-4B2D-A576-5A2F72F01736}">
      <dgm:prSet/>
      <dgm:spPr/>
      <dgm:t>
        <a:bodyPr/>
        <a:lstStyle/>
        <a:p>
          <a:endParaRPr lang="en-US"/>
        </a:p>
      </dgm:t>
    </dgm:pt>
    <dgm:pt modelId="{57671E11-2AF4-4530-823D-9238A1B8EC4D}" type="sibTrans" cxnId="{26CE73D3-4EE5-4B2D-A576-5A2F72F01736}">
      <dgm:prSet/>
      <dgm:spPr/>
      <dgm:t>
        <a:bodyPr/>
        <a:lstStyle/>
        <a:p>
          <a:endParaRPr lang="en-US"/>
        </a:p>
      </dgm:t>
    </dgm:pt>
    <dgm:pt modelId="{D0A9F337-BBCE-44AC-AFFD-D417C91071FE}">
      <dgm:prSet custT="1"/>
      <dgm:spPr/>
      <dgm:t>
        <a:bodyPr/>
        <a:lstStyle/>
        <a:p>
          <a:pPr algn="ctr">
            <a:buNone/>
          </a:pPr>
          <a:r>
            <a:rPr lang="en-US" sz="1200" dirty="0"/>
            <a:t>Scalable, security-enhanced delivery point for global, microservice-based web applications</a:t>
          </a:r>
        </a:p>
      </dgm:t>
    </dgm:pt>
    <dgm:pt modelId="{21CC3753-3F38-4036-AB8D-D66AB8316FFD}" type="parTrans" cxnId="{B1CB7BC5-3AFA-409F-99D9-A7C39452E871}">
      <dgm:prSet/>
      <dgm:spPr/>
      <dgm:t>
        <a:bodyPr/>
        <a:lstStyle/>
        <a:p>
          <a:endParaRPr lang="en-US"/>
        </a:p>
      </dgm:t>
    </dgm:pt>
    <dgm:pt modelId="{B74D0466-793C-48AA-BAD5-D8F8A70CBFC9}" type="sibTrans" cxnId="{B1CB7BC5-3AFA-409F-99D9-A7C39452E871}">
      <dgm:prSet/>
      <dgm:spPr/>
      <dgm:t>
        <a:bodyPr/>
        <a:lstStyle/>
        <a:p>
          <a:endParaRPr lang="en-US"/>
        </a:p>
      </dgm:t>
    </dgm:pt>
    <dgm:pt modelId="{E1CE441B-513E-469F-9734-4823BC465EA4}">
      <dgm:prSet custT="1"/>
      <dgm:spPr/>
      <dgm:t>
        <a:bodyPr/>
        <a:lstStyle/>
        <a:p>
          <a:pPr algn="ctr">
            <a:buNone/>
          </a:pPr>
          <a:r>
            <a:rPr lang="en-US" sz="1200" dirty="0"/>
            <a:t>Ensure secure, reliable content delivery with broad global reach</a:t>
          </a:r>
        </a:p>
      </dgm:t>
    </dgm:pt>
    <dgm:pt modelId="{3CF79021-9771-44C2-BD13-85670153654F}" type="sibTrans" cxnId="{54A293EC-1525-433E-BFE5-C184077A51FC}">
      <dgm:prSet/>
      <dgm:spPr/>
      <dgm:t>
        <a:bodyPr/>
        <a:lstStyle/>
        <a:p>
          <a:endParaRPr lang="en-US"/>
        </a:p>
      </dgm:t>
    </dgm:pt>
    <dgm:pt modelId="{454B8AA3-B656-47D1-B920-51C4ABD1F169}" type="parTrans" cxnId="{54A293EC-1525-433E-BFE5-C184077A51FC}">
      <dgm:prSet/>
      <dgm:spPr/>
      <dgm:t>
        <a:bodyPr/>
        <a:lstStyle/>
        <a:p>
          <a:endParaRPr lang="en-US"/>
        </a:p>
      </dgm:t>
    </dgm:pt>
    <dgm:pt modelId="{85F32829-F49C-4619-B0D8-B3BC7C56B571}" type="pres">
      <dgm:prSet presAssocID="{9B467AC9-72D1-4E23-B670-D704C5B14CA2}" presName="diagram" presStyleCnt="0">
        <dgm:presLayoutVars>
          <dgm:dir/>
          <dgm:resizeHandles val="exact"/>
        </dgm:presLayoutVars>
      </dgm:prSet>
      <dgm:spPr/>
    </dgm:pt>
    <dgm:pt modelId="{8C9E184B-9D1F-447E-9F68-155006C3C3DE}" type="pres">
      <dgm:prSet presAssocID="{5CC34DA1-B4BB-4ED3-9E57-BFC9E6192912}" presName="node" presStyleLbl="node1" presStyleIdx="0" presStyleCnt="13">
        <dgm:presLayoutVars>
          <dgm:bulletEnabled val="1"/>
        </dgm:presLayoutVars>
      </dgm:prSet>
      <dgm:spPr/>
    </dgm:pt>
    <dgm:pt modelId="{0DF48E65-FBDA-424F-BE23-37CE02ACFD2E}" type="pres">
      <dgm:prSet presAssocID="{7BAC09FF-DD84-438B-9325-751497E6E6F5}" presName="sibTrans" presStyleCnt="0"/>
      <dgm:spPr/>
    </dgm:pt>
    <dgm:pt modelId="{51C305AF-7B61-44E7-84C2-C924179B7E34}" type="pres">
      <dgm:prSet presAssocID="{9FBC6E97-BD53-4C67-9003-EF80948C59E3}" presName="node" presStyleLbl="node1" presStyleIdx="1" presStyleCnt="13">
        <dgm:presLayoutVars>
          <dgm:bulletEnabled val="1"/>
        </dgm:presLayoutVars>
      </dgm:prSet>
      <dgm:spPr/>
    </dgm:pt>
    <dgm:pt modelId="{A95286D4-74B0-4A5B-A2AB-C3008E0E9D07}" type="pres">
      <dgm:prSet presAssocID="{3B334B6C-7077-43CD-B3F0-D769BC782A53}" presName="sibTrans" presStyleCnt="0"/>
      <dgm:spPr/>
    </dgm:pt>
    <dgm:pt modelId="{7C0C5273-1397-4BF1-89D9-0C8876A4E8E1}" type="pres">
      <dgm:prSet presAssocID="{65835C1C-541D-466B-976E-15079685AEB0}" presName="node" presStyleLbl="node1" presStyleIdx="2" presStyleCnt="13">
        <dgm:presLayoutVars>
          <dgm:bulletEnabled val="1"/>
        </dgm:presLayoutVars>
      </dgm:prSet>
      <dgm:spPr/>
    </dgm:pt>
    <dgm:pt modelId="{7A0290E5-7DF3-4CBC-A537-9279FE372B98}" type="pres">
      <dgm:prSet presAssocID="{1C2E9B4F-EFF7-4773-A7AB-978D657A1541}" presName="sibTrans" presStyleCnt="0"/>
      <dgm:spPr/>
    </dgm:pt>
    <dgm:pt modelId="{F311D95D-5096-41C5-A5B6-DC00975405C0}" type="pres">
      <dgm:prSet presAssocID="{713782B4-425E-444F-B722-361D92D548BA}" presName="node" presStyleLbl="node1" presStyleIdx="3" presStyleCnt="13">
        <dgm:presLayoutVars>
          <dgm:bulletEnabled val="1"/>
        </dgm:presLayoutVars>
      </dgm:prSet>
      <dgm:spPr/>
    </dgm:pt>
    <dgm:pt modelId="{5E31D0CB-49D2-489C-83AD-C8C4BA5944EA}" type="pres">
      <dgm:prSet presAssocID="{92BCFBDE-AFC1-401B-95F4-483C9C099DCD}" presName="sibTrans" presStyleCnt="0"/>
      <dgm:spPr/>
    </dgm:pt>
    <dgm:pt modelId="{BD97BCBA-BF43-401D-B2C8-1A0C3804FBCF}" type="pres">
      <dgm:prSet presAssocID="{B855B7A5-550F-48C1-9538-EB19C064EB81}" presName="node" presStyleLbl="node1" presStyleIdx="4" presStyleCnt="13">
        <dgm:presLayoutVars>
          <dgm:bulletEnabled val="1"/>
        </dgm:presLayoutVars>
      </dgm:prSet>
      <dgm:spPr/>
    </dgm:pt>
    <dgm:pt modelId="{A201FE06-ABF9-4631-B786-3B08CF6336A7}" type="pres">
      <dgm:prSet presAssocID="{C9C65829-E433-4A34-B564-16B7AD0BD0B0}" presName="sibTrans" presStyleCnt="0"/>
      <dgm:spPr/>
    </dgm:pt>
    <dgm:pt modelId="{D4CC8838-544E-493C-BC5B-FE4609E3DCEE}" type="pres">
      <dgm:prSet presAssocID="{A4B18602-5C66-4E3B-AC1F-E5D7AB7A8B82}" presName="node" presStyleLbl="node1" presStyleIdx="5" presStyleCnt="13">
        <dgm:presLayoutVars>
          <dgm:bulletEnabled val="1"/>
        </dgm:presLayoutVars>
      </dgm:prSet>
      <dgm:spPr/>
    </dgm:pt>
    <dgm:pt modelId="{9A6E73E4-BC86-4AAB-AD1A-7962F888D571}" type="pres">
      <dgm:prSet presAssocID="{836B46BC-C61A-4673-91EE-F01E8BBF718B}" presName="sibTrans" presStyleCnt="0"/>
      <dgm:spPr/>
    </dgm:pt>
    <dgm:pt modelId="{091F7432-6A9A-4883-941C-2E5C04E4FA7A}" type="pres">
      <dgm:prSet presAssocID="{0F8B72F0-FFFF-4E4B-A76D-390532EF794C}" presName="node" presStyleLbl="node1" presStyleIdx="6" presStyleCnt="13" custLinFactNeighborX="1453" custLinFactNeighborY="986">
        <dgm:presLayoutVars>
          <dgm:bulletEnabled val="1"/>
        </dgm:presLayoutVars>
      </dgm:prSet>
      <dgm:spPr/>
    </dgm:pt>
    <dgm:pt modelId="{76E27155-1F4D-4336-A3A0-156D2BBD3994}" type="pres">
      <dgm:prSet presAssocID="{DAE90C9A-CC17-429C-BB54-33D5BC3E389B}" presName="sibTrans" presStyleCnt="0"/>
      <dgm:spPr/>
    </dgm:pt>
    <dgm:pt modelId="{3B9AF34F-EE7C-46C7-8D80-B668B022C099}" type="pres">
      <dgm:prSet presAssocID="{F4A14BD4-CD01-4822-8C76-D3FFBFF7CCC9}" presName="node" presStyleLbl="node1" presStyleIdx="7" presStyleCnt="13">
        <dgm:presLayoutVars>
          <dgm:bulletEnabled val="1"/>
        </dgm:presLayoutVars>
      </dgm:prSet>
      <dgm:spPr/>
    </dgm:pt>
    <dgm:pt modelId="{936BA664-C5A8-4BFA-828B-904449FCACEC}" type="pres">
      <dgm:prSet presAssocID="{103518D7-3245-4922-B7B5-BDD3E199EEAE}" presName="sibTrans" presStyleCnt="0"/>
      <dgm:spPr/>
    </dgm:pt>
    <dgm:pt modelId="{1E036EDD-B70C-4ABF-93FC-3131AE58AB12}" type="pres">
      <dgm:prSet presAssocID="{A984343B-EFAD-4A2D-AE5D-59C66752239E}" presName="node" presStyleLbl="node1" presStyleIdx="8" presStyleCnt="13">
        <dgm:presLayoutVars>
          <dgm:bulletEnabled val="1"/>
        </dgm:presLayoutVars>
      </dgm:prSet>
      <dgm:spPr/>
    </dgm:pt>
    <dgm:pt modelId="{AE983B44-7CF7-47A3-A0E0-A6CE17B2ADF6}" type="pres">
      <dgm:prSet presAssocID="{74485B5E-C465-42A9-9E0A-4A992E944733}" presName="sibTrans" presStyleCnt="0"/>
      <dgm:spPr/>
    </dgm:pt>
    <dgm:pt modelId="{96288714-3696-486C-B617-31A18610D6E6}" type="pres">
      <dgm:prSet presAssocID="{A84AA8DD-18F1-4D10-9741-C8F1D4F23450}" presName="node" presStyleLbl="node1" presStyleIdx="9" presStyleCnt="13">
        <dgm:presLayoutVars>
          <dgm:bulletEnabled val="1"/>
        </dgm:presLayoutVars>
      </dgm:prSet>
      <dgm:spPr/>
    </dgm:pt>
    <dgm:pt modelId="{7A452854-CDA4-4052-82F8-3CEC3AB895B9}" type="pres">
      <dgm:prSet presAssocID="{1862E903-5CE7-4EFE-9644-C4BDFBB3BCD0}" presName="sibTrans" presStyleCnt="0"/>
      <dgm:spPr/>
    </dgm:pt>
    <dgm:pt modelId="{B3DC10C1-CA77-40FF-85D5-646EC24B7F5C}" type="pres">
      <dgm:prSet presAssocID="{39344052-E70C-4814-92FF-C4FF2DFC1E27}" presName="node" presStyleLbl="node1" presStyleIdx="10" presStyleCnt="13">
        <dgm:presLayoutVars>
          <dgm:bulletEnabled val="1"/>
        </dgm:presLayoutVars>
      </dgm:prSet>
      <dgm:spPr/>
    </dgm:pt>
    <dgm:pt modelId="{75D796D5-BE5A-4816-B1D0-9B414583965E}" type="pres">
      <dgm:prSet presAssocID="{D05DE6A9-8405-4FEB-8A61-494BA1C539AE}" presName="sibTrans" presStyleCnt="0"/>
      <dgm:spPr/>
    </dgm:pt>
    <dgm:pt modelId="{D25852C7-32F9-44E9-BB2E-838ACED013C4}" type="pres">
      <dgm:prSet presAssocID="{B55536F3-3157-402A-96BC-7EEC8BCC752F}" presName="node" presStyleLbl="node1" presStyleIdx="11" presStyleCnt="13">
        <dgm:presLayoutVars>
          <dgm:bulletEnabled val="1"/>
        </dgm:presLayoutVars>
      </dgm:prSet>
      <dgm:spPr/>
    </dgm:pt>
    <dgm:pt modelId="{861A9C93-A936-41E1-93B7-0E9F4868FCE6}" type="pres">
      <dgm:prSet presAssocID="{DC738021-FBCE-4221-92BC-802484E51039}" presName="sibTrans" presStyleCnt="0"/>
      <dgm:spPr/>
    </dgm:pt>
    <dgm:pt modelId="{58F4387B-D64F-48A9-8188-52E727209B91}" type="pres">
      <dgm:prSet presAssocID="{B9050207-BB21-4E5E-8BEC-212AAD85D6F4}" presName="node" presStyleLbl="node1" presStyleIdx="12" presStyleCnt="13">
        <dgm:presLayoutVars>
          <dgm:bulletEnabled val="1"/>
        </dgm:presLayoutVars>
      </dgm:prSet>
      <dgm:spPr/>
    </dgm:pt>
  </dgm:ptLst>
  <dgm:cxnLst>
    <dgm:cxn modelId="{35C31804-ED8C-4779-A68A-B7BD96AAA6C0}" srcId="{9B467AC9-72D1-4E23-B670-D704C5B14CA2}" destId="{F4A14BD4-CD01-4822-8C76-D3FFBFF7CCC9}" srcOrd="7" destOrd="0" parTransId="{FF10EF09-F353-434A-83EC-AE7877796362}" sibTransId="{103518D7-3245-4922-B7B5-BDD3E199EEAE}"/>
    <dgm:cxn modelId="{C509B20A-73BE-425E-BA2C-6263AFAF3718}" type="presOf" srcId="{1E0B733F-9B85-45C9-8E63-6C74FCCC1C90}" destId="{BD97BCBA-BF43-401D-B2C8-1A0C3804FBCF}" srcOrd="0" destOrd="1" presId="urn:microsoft.com/office/officeart/2005/8/layout/default"/>
    <dgm:cxn modelId="{54FC8B0D-ABB1-4364-A1A7-FD1FAB24D8F9}" type="presOf" srcId="{18BD20D5-45A0-417A-98A4-C0F30AF7C1FC}" destId="{B3DC10C1-CA77-40FF-85D5-646EC24B7F5C}" srcOrd="0" destOrd="1" presId="urn:microsoft.com/office/officeart/2005/8/layout/default"/>
    <dgm:cxn modelId="{5D48FB0D-B0E6-4497-8029-B268E35E2C56}" type="presOf" srcId="{056E7D98-0710-4E45-BDD3-CF173F216C55}" destId="{51C305AF-7B61-44E7-84C2-C924179B7E34}" srcOrd="0" destOrd="1" presId="urn:microsoft.com/office/officeart/2005/8/layout/default"/>
    <dgm:cxn modelId="{3F2BAA0F-1A50-4638-943C-23F86A0746CC}" srcId="{0F8B72F0-FFFF-4E4B-A76D-390532EF794C}" destId="{FA4A78F4-2EA0-4F52-AEFE-A53FC27AA102}" srcOrd="0" destOrd="0" parTransId="{F246AC0C-52C0-4578-9F37-6D1B88CDDEFF}" sibTransId="{F45FEEF8-0402-49EB-AE62-9E6601EFBA42}"/>
    <dgm:cxn modelId="{F37D3018-8DC2-4D48-A252-0194E9E89649}" type="presOf" srcId="{713782B4-425E-444F-B722-361D92D548BA}" destId="{F311D95D-5096-41C5-A5B6-DC00975405C0}" srcOrd="0" destOrd="0" presId="urn:microsoft.com/office/officeart/2005/8/layout/default"/>
    <dgm:cxn modelId="{BAF6221E-8C25-4E9D-B6C6-020BEE2362FC}" srcId="{9B467AC9-72D1-4E23-B670-D704C5B14CA2}" destId="{713782B4-425E-444F-B722-361D92D548BA}" srcOrd="3" destOrd="0" parTransId="{70FB6C8D-12E6-4C01-AFF0-8B2D01A45BAE}" sibTransId="{92BCFBDE-AFC1-401B-95F4-483C9C099DCD}"/>
    <dgm:cxn modelId="{4B976820-D3F4-4494-B745-7FC56B005E88}" srcId="{9FBC6E97-BD53-4C67-9003-EF80948C59E3}" destId="{056E7D98-0710-4E45-BDD3-CF173F216C55}" srcOrd="0" destOrd="0" parTransId="{90A89DAF-D65F-461F-BA5C-594340C407F3}" sibTransId="{ECE9AFC6-1818-445C-8EC8-2DB9623B2D03}"/>
    <dgm:cxn modelId="{CB824A23-A2BD-472E-AA28-29FD8A336FBC}" srcId="{9B467AC9-72D1-4E23-B670-D704C5B14CA2}" destId="{A4B18602-5C66-4E3B-AC1F-E5D7AB7A8B82}" srcOrd="5" destOrd="0" parTransId="{19F6734B-CE1D-4630-9A14-689D4E798674}" sibTransId="{836B46BC-C61A-4673-91EE-F01E8BBF718B}"/>
    <dgm:cxn modelId="{B57A2B2A-1DED-4C6F-84BF-B461F72CF6FB}" type="presOf" srcId="{641DD04C-4488-4430-94FB-5F3660CB495B}" destId="{3B9AF34F-EE7C-46C7-8D80-B668B022C099}" srcOrd="0" destOrd="1" presId="urn:microsoft.com/office/officeart/2005/8/layout/default"/>
    <dgm:cxn modelId="{B076A82E-52F6-42C3-AABF-944C3D6AB324}" srcId="{9B467AC9-72D1-4E23-B670-D704C5B14CA2}" destId="{65835C1C-541D-466B-976E-15079685AEB0}" srcOrd="2" destOrd="0" parTransId="{57D1D006-41E9-4550-8A0F-0765B6A4B5A1}" sibTransId="{1C2E9B4F-EFF7-4773-A7AB-978D657A1541}"/>
    <dgm:cxn modelId="{6E7D6431-379E-4EB2-B92E-A30B7A65457F}" srcId="{9B467AC9-72D1-4E23-B670-D704C5B14CA2}" destId="{A984343B-EFAD-4A2D-AE5D-59C66752239E}" srcOrd="8" destOrd="0" parTransId="{DFAE26D2-99E5-41C2-B864-AA341F656547}" sibTransId="{74485B5E-C465-42A9-9E0A-4A992E944733}"/>
    <dgm:cxn modelId="{4D4B6537-1AFE-44F1-9699-5EB74348B6AE}" srcId="{F4A14BD4-CD01-4822-8C76-D3FFBFF7CCC9}" destId="{641DD04C-4488-4430-94FB-5F3660CB495B}" srcOrd="0" destOrd="0" parTransId="{EF1C019B-710E-48CB-A83E-39A07BF9F076}" sibTransId="{0A578B01-7078-4A83-A626-EB6A7F4D20A0}"/>
    <dgm:cxn modelId="{496F6937-9ED1-491E-BB28-3A534593606E}" srcId="{9B467AC9-72D1-4E23-B670-D704C5B14CA2}" destId="{A84AA8DD-18F1-4D10-9741-C8F1D4F23450}" srcOrd="9" destOrd="0" parTransId="{B6231B62-F3B0-4D8C-9D53-8338121A58B9}" sibTransId="{1862E903-5CE7-4EFE-9644-C4BDFBB3BCD0}"/>
    <dgm:cxn modelId="{0072E03B-4EAB-4C31-B6DB-D084365B8087}" type="presOf" srcId="{FF11CB0C-CD55-4CE0-9381-2E928CEB9FD6}" destId="{F311D95D-5096-41C5-A5B6-DC00975405C0}" srcOrd="0" destOrd="1" presId="urn:microsoft.com/office/officeart/2005/8/layout/default"/>
    <dgm:cxn modelId="{F63C4D3E-7DBF-4EA6-9E8A-22B3DE461B25}" type="presOf" srcId="{B9050207-BB21-4E5E-8BEC-212AAD85D6F4}" destId="{58F4387B-D64F-48A9-8188-52E727209B91}" srcOrd="0" destOrd="0" presId="urn:microsoft.com/office/officeart/2005/8/layout/default"/>
    <dgm:cxn modelId="{51FFB93F-06A4-4C0F-A258-7FF61E635BCC}" srcId="{9B467AC9-72D1-4E23-B670-D704C5B14CA2}" destId="{39344052-E70C-4814-92FF-C4FF2DFC1E27}" srcOrd="10" destOrd="0" parTransId="{E2736DCB-1B53-407D-A3E4-57037F8F61B0}" sibTransId="{D05DE6A9-8405-4FEB-8A61-494BA1C539AE}"/>
    <dgm:cxn modelId="{82BB2B5E-F4DF-4558-80A9-110787F8161C}" type="presOf" srcId="{B855B7A5-550F-48C1-9538-EB19C064EB81}" destId="{BD97BCBA-BF43-401D-B2C8-1A0C3804FBCF}" srcOrd="0" destOrd="0" presId="urn:microsoft.com/office/officeart/2005/8/layout/default"/>
    <dgm:cxn modelId="{DB824265-9FF0-41B9-8124-4473D7D6DCA0}" srcId="{39344052-E70C-4814-92FF-C4FF2DFC1E27}" destId="{18BD20D5-45A0-417A-98A4-C0F30AF7C1FC}" srcOrd="0" destOrd="0" parTransId="{02414C74-D715-4255-8466-5CB8E659F8BB}" sibTransId="{7CCCA4B2-70C2-4E35-A6A2-F0984F1C26E1}"/>
    <dgm:cxn modelId="{47B6E969-061C-480C-960A-A859212890CD}" type="presOf" srcId="{A984343B-EFAD-4A2D-AE5D-59C66752239E}" destId="{1E036EDD-B70C-4ABF-93FC-3131AE58AB12}" srcOrd="0" destOrd="0" presId="urn:microsoft.com/office/officeart/2005/8/layout/default"/>
    <dgm:cxn modelId="{F98A424D-8EAF-44DB-99F9-2932819F14F1}" type="presOf" srcId="{0F8B72F0-FFFF-4E4B-A76D-390532EF794C}" destId="{091F7432-6A9A-4883-941C-2E5C04E4FA7A}" srcOrd="0" destOrd="0" presId="urn:microsoft.com/office/officeart/2005/8/layout/default"/>
    <dgm:cxn modelId="{55A2676E-CD7B-47D9-A1E3-5979D0E6F002}" type="presOf" srcId="{9FBC6E97-BD53-4C67-9003-EF80948C59E3}" destId="{51C305AF-7B61-44E7-84C2-C924179B7E34}" srcOrd="0" destOrd="0" presId="urn:microsoft.com/office/officeart/2005/8/layout/default"/>
    <dgm:cxn modelId="{906FA450-5FD9-41A3-9053-559524F77CE6}" type="presOf" srcId="{A2A1686D-7656-44EE-B019-4964DC6F7288}" destId="{1E036EDD-B70C-4ABF-93FC-3131AE58AB12}" srcOrd="0" destOrd="1" presId="urn:microsoft.com/office/officeart/2005/8/layout/default"/>
    <dgm:cxn modelId="{54EB1D53-9F6D-49F8-BDBA-EFD120811E56}" srcId="{9B467AC9-72D1-4E23-B670-D704C5B14CA2}" destId="{B855B7A5-550F-48C1-9538-EB19C064EB81}" srcOrd="4" destOrd="0" parTransId="{B1DD9688-9873-4A3B-8D21-201B5979E791}" sibTransId="{C9C65829-E433-4A34-B564-16B7AD0BD0B0}"/>
    <dgm:cxn modelId="{27646C55-5F44-4B14-8313-F55F43A411BF}" type="presOf" srcId="{BA2A409C-D9EB-4466-A16C-E495A6B25F34}" destId="{96288714-3696-486C-B617-31A18610D6E6}" srcOrd="0" destOrd="1" presId="urn:microsoft.com/office/officeart/2005/8/layout/default"/>
    <dgm:cxn modelId="{F233B657-1812-4189-A86E-015D4177011C}" type="presOf" srcId="{FA4A78F4-2EA0-4F52-AEFE-A53FC27AA102}" destId="{091F7432-6A9A-4883-941C-2E5C04E4FA7A}" srcOrd="0" destOrd="1" presId="urn:microsoft.com/office/officeart/2005/8/layout/default"/>
    <dgm:cxn modelId="{BFD2B279-0D6A-47FE-8DD9-546C7CC3D6A5}" type="presOf" srcId="{D0A9F337-BBCE-44AC-AFFD-D417C91071FE}" destId="{58F4387B-D64F-48A9-8188-52E727209B91}" srcOrd="0" destOrd="1" presId="urn:microsoft.com/office/officeart/2005/8/layout/default"/>
    <dgm:cxn modelId="{740BDD5A-AD70-4408-8443-3353BE8751E8}" srcId="{713782B4-425E-444F-B722-361D92D548BA}" destId="{FF11CB0C-CD55-4CE0-9381-2E928CEB9FD6}" srcOrd="0" destOrd="0" parTransId="{32B945DA-4352-4CAF-9BDC-3B3AB3ABD170}" sibTransId="{A4194CFC-F051-4447-8D2B-53CDB8AAAED0}"/>
    <dgm:cxn modelId="{8637AC7F-2E89-43EB-8048-74343584409F}" srcId="{B855B7A5-550F-48C1-9538-EB19C064EB81}" destId="{1E0B733F-9B85-45C9-8E63-6C74FCCC1C90}" srcOrd="0" destOrd="0" parTransId="{A07C62EC-E6D6-4489-B933-B9FD82F6046B}" sibTransId="{A9736FA1-3246-4A63-BE8E-7CB2C1275C1F}"/>
    <dgm:cxn modelId="{DDFC9E85-441E-4FA8-BAB2-1EBAD9BD1028}" srcId="{9B467AC9-72D1-4E23-B670-D704C5B14CA2}" destId="{5CC34DA1-B4BB-4ED3-9E57-BFC9E6192912}" srcOrd="0" destOrd="0" parTransId="{45B0D1B0-F9E6-404D-8238-94F19F07288E}" sibTransId="{7BAC09FF-DD84-438B-9325-751497E6E6F5}"/>
    <dgm:cxn modelId="{99AE7B86-2275-4BDC-AD6C-FB331B230345}" type="presOf" srcId="{A84AA8DD-18F1-4D10-9741-C8F1D4F23450}" destId="{96288714-3696-486C-B617-31A18610D6E6}" srcOrd="0" destOrd="0" presId="urn:microsoft.com/office/officeart/2005/8/layout/default"/>
    <dgm:cxn modelId="{6200009E-57F3-46B3-AF05-67A2901F1D96}" srcId="{A84AA8DD-18F1-4D10-9741-C8F1D4F23450}" destId="{BA2A409C-D9EB-4466-A16C-E495A6B25F34}" srcOrd="0" destOrd="0" parTransId="{C55CD5DD-805B-4D0B-9FE6-430B63158F38}" sibTransId="{FA78FB07-D4F2-407A-8D91-EBD2E05DBFB3}"/>
    <dgm:cxn modelId="{05CC48A0-E604-4AD4-99AD-814E61B0DC81}" type="presOf" srcId="{A4B18602-5C66-4E3B-AC1F-E5D7AB7A8B82}" destId="{D4CC8838-544E-493C-BC5B-FE4609E3DCEE}" srcOrd="0" destOrd="0" presId="urn:microsoft.com/office/officeart/2005/8/layout/default"/>
    <dgm:cxn modelId="{061D74A0-0905-42C5-BD64-F6DD80BFF70E}" srcId="{65835C1C-541D-466B-976E-15079685AEB0}" destId="{C90D2B7A-54E4-416F-B624-6C2090B6F418}" srcOrd="0" destOrd="0" parTransId="{4AA813AE-6C7A-43BC-8913-06C3D955F1C4}" sibTransId="{C5555F1F-7DC3-4C31-A647-312C75EE0485}"/>
    <dgm:cxn modelId="{B054A6A0-6D98-4BF3-B8C7-89DD4ED7DE87}" type="presOf" srcId="{7232DF67-A738-4C1E-811A-4B348FD3F699}" destId="{D25852C7-32F9-44E9-BB2E-838ACED013C4}" srcOrd="0" destOrd="1" presId="urn:microsoft.com/office/officeart/2005/8/layout/default"/>
    <dgm:cxn modelId="{1265B1A3-4FB0-4280-AB28-5D5F8FB1A27E}" srcId="{A4B18602-5C66-4E3B-AC1F-E5D7AB7A8B82}" destId="{E70CD6B2-0E1C-4DCE-AC13-11826068E64D}" srcOrd="0" destOrd="0" parTransId="{E7D27B92-BD6E-45ED-8EEA-869A90BBB12B}" sibTransId="{EF1383E6-3E2B-440F-A10C-56A4A97F990D}"/>
    <dgm:cxn modelId="{597C77AA-C871-4C2A-AD87-54673FCD81B8}" type="presOf" srcId="{5CC34DA1-B4BB-4ED3-9E57-BFC9E6192912}" destId="{8C9E184B-9D1F-447E-9F68-155006C3C3DE}" srcOrd="0" destOrd="0" presId="urn:microsoft.com/office/officeart/2005/8/layout/default"/>
    <dgm:cxn modelId="{4ED87BB2-364D-4478-8DD0-E750EBD1F80D}" srcId="{9B467AC9-72D1-4E23-B670-D704C5B14CA2}" destId="{0F8B72F0-FFFF-4E4B-A76D-390532EF794C}" srcOrd="6" destOrd="0" parTransId="{EF6D911E-3BFD-45B2-AB87-EA788E357919}" sibTransId="{DAE90C9A-CC17-429C-BB54-33D5BC3E389B}"/>
    <dgm:cxn modelId="{8E30A7B2-6657-45E3-A1A7-DCB318EF80CC}" srcId="{B55536F3-3157-402A-96BC-7EEC8BCC752F}" destId="{7232DF67-A738-4C1E-811A-4B348FD3F699}" srcOrd="0" destOrd="0" parTransId="{2B44D10F-04C8-4128-8D6B-B05D5854ADC4}" sibTransId="{E282EE17-72B1-4714-9C2B-D05D98B31D92}"/>
    <dgm:cxn modelId="{2C2A5FB7-E2F9-4E13-9218-1E08F9152718}" srcId="{9B467AC9-72D1-4E23-B670-D704C5B14CA2}" destId="{B55536F3-3157-402A-96BC-7EEC8BCC752F}" srcOrd="11" destOrd="0" parTransId="{582B5EB8-BDA3-4C0A-BDC8-1B0F7C019C3D}" sibTransId="{DC738021-FBCE-4221-92BC-802484E51039}"/>
    <dgm:cxn modelId="{3E2A01C1-3FA8-4EBC-B019-5DACFA41DF81}" type="presOf" srcId="{65835C1C-541D-466B-976E-15079685AEB0}" destId="{7C0C5273-1397-4BF1-89D9-0C8876A4E8E1}" srcOrd="0" destOrd="0" presId="urn:microsoft.com/office/officeart/2005/8/layout/default"/>
    <dgm:cxn modelId="{B0C23BC5-212D-4AE0-999A-72CAD3B9283C}" type="presOf" srcId="{C90D2B7A-54E4-416F-B624-6C2090B6F418}" destId="{7C0C5273-1397-4BF1-89D9-0C8876A4E8E1}" srcOrd="0" destOrd="1" presId="urn:microsoft.com/office/officeart/2005/8/layout/default"/>
    <dgm:cxn modelId="{B1CB7BC5-3AFA-409F-99D9-A7C39452E871}" srcId="{B9050207-BB21-4E5E-8BEC-212AAD85D6F4}" destId="{D0A9F337-BBCE-44AC-AFFD-D417C91071FE}" srcOrd="0" destOrd="0" parTransId="{21CC3753-3F38-4036-AB8D-D66AB8316FFD}" sibTransId="{B74D0466-793C-48AA-BAD5-D8F8A70CBFC9}"/>
    <dgm:cxn modelId="{C2BA23D0-1BA9-4E14-8385-8A907F8E6C39}" type="presOf" srcId="{B55536F3-3157-402A-96BC-7EEC8BCC752F}" destId="{D25852C7-32F9-44E9-BB2E-838ACED013C4}" srcOrd="0" destOrd="0" presId="urn:microsoft.com/office/officeart/2005/8/layout/default"/>
    <dgm:cxn modelId="{26CE73D3-4EE5-4B2D-A576-5A2F72F01736}" srcId="{9B467AC9-72D1-4E23-B670-D704C5B14CA2}" destId="{B9050207-BB21-4E5E-8BEC-212AAD85D6F4}" srcOrd="12" destOrd="0" parTransId="{32F55B85-1ADD-4CEC-BBD1-85A48E39EEB4}" sibTransId="{57671E11-2AF4-4530-823D-9238A1B8EC4D}"/>
    <dgm:cxn modelId="{4BBDB6E5-D7F5-42E8-8B1D-B7CDC9608575}" type="presOf" srcId="{F4A14BD4-CD01-4822-8C76-D3FFBFF7CCC9}" destId="{3B9AF34F-EE7C-46C7-8D80-B668B022C099}" srcOrd="0" destOrd="0" presId="urn:microsoft.com/office/officeart/2005/8/layout/default"/>
    <dgm:cxn modelId="{ABA85BE8-4194-48C7-A33A-0DD4D991FC74}" type="presOf" srcId="{39344052-E70C-4814-92FF-C4FF2DFC1E27}" destId="{B3DC10C1-CA77-40FF-85D5-646EC24B7F5C}" srcOrd="0" destOrd="0" presId="urn:microsoft.com/office/officeart/2005/8/layout/default"/>
    <dgm:cxn modelId="{48931AE9-E5DA-4EB1-A33F-6386AA2381B0}" type="presOf" srcId="{E1CE441B-513E-469F-9734-4823BC465EA4}" destId="{8C9E184B-9D1F-447E-9F68-155006C3C3DE}" srcOrd="0" destOrd="1" presId="urn:microsoft.com/office/officeart/2005/8/layout/default"/>
    <dgm:cxn modelId="{54A293EC-1525-433E-BFE5-C184077A51FC}" srcId="{5CC34DA1-B4BB-4ED3-9E57-BFC9E6192912}" destId="{E1CE441B-513E-469F-9734-4823BC465EA4}" srcOrd="0" destOrd="0" parTransId="{454B8AA3-B656-47D1-B920-51C4ABD1F169}" sibTransId="{3CF79021-9771-44C2-BD13-85670153654F}"/>
    <dgm:cxn modelId="{47B415EF-8861-4BF0-B0E7-F8C2DB2D0DAF}" srcId="{A984343B-EFAD-4A2D-AE5D-59C66752239E}" destId="{A2A1686D-7656-44EE-B019-4964DC6F7288}" srcOrd="0" destOrd="0" parTransId="{9EAA38DB-0663-47D8-A884-C6DAB9A8A734}" sibTransId="{4D7BD1A4-C556-48B5-9FBB-FCBF233663BF}"/>
    <dgm:cxn modelId="{A891A1F8-024B-436C-B909-9381D2773C14}" type="presOf" srcId="{E70CD6B2-0E1C-4DCE-AC13-11826068E64D}" destId="{D4CC8838-544E-493C-BC5B-FE4609E3DCEE}" srcOrd="0" destOrd="1" presId="urn:microsoft.com/office/officeart/2005/8/layout/default"/>
    <dgm:cxn modelId="{44AD14FB-664C-4996-AE47-B0C306A36642}" srcId="{9B467AC9-72D1-4E23-B670-D704C5B14CA2}" destId="{9FBC6E97-BD53-4C67-9003-EF80948C59E3}" srcOrd="1" destOrd="0" parTransId="{D72961AF-4911-4A0D-9409-6A0D79DE38EA}" sibTransId="{3B334B6C-7077-43CD-B3F0-D769BC782A53}"/>
    <dgm:cxn modelId="{6F82EFFC-47CB-4DD4-AFD8-4FA72D44E0BD}" type="presOf" srcId="{9B467AC9-72D1-4E23-B670-D704C5B14CA2}" destId="{85F32829-F49C-4619-B0D8-B3BC7C56B571}" srcOrd="0" destOrd="0" presId="urn:microsoft.com/office/officeart/2005/8/layout/default"/>
    <dgm:cxn modelId="{C848FB15-CA2E-4367-A4FF-9ED218E00D43}" type="presParOf" srcId="{85F32829-F49C-4619-B0D8-B3BC7C56B571}" destId="{8C9E184B-9D1F-447E-9F68-155006C3C3DE}" srcOrd="0" destOrd="0" presId="urn:microsoft.com/office/officeart/2005/8/layout/default"/>
    <dgm:cxn modelId="{15B99F14-949A-49ED-B25C-8038AE2907CB}" type="presParOf" srcId="{85F32829-F49C-4619-B0D8-B3BC7C56B571}" destId="{0DF48E65-FBDA-424F-BE23-37CE02ACFD2E}" srcOrd="1" destOrd="0" presId="urn:microsoft.com/office/officeart/2005/8/layout/default"/>
    <dgm:cxn modelId="{B3D9E03D-A2DF-4740-9CA9-E7A8A66A94E4}" type="presParOf" srcId="{85F32829-F49C-4619-B0D8-B3BC7C56B571}" destId="{51C305AF-7B61-44E7-84C2-C924179B7E34}" srcOrd="2" destOrd="0" presId="urn:microsoft.com/office/officeart/2005/8/layout/default"/>
    <dgm:cxn modelId="{15041DB5-59E0-459D-A16D-79FE2E872475}" type="presParOf" srcId="{85F32829-F49C-4619-B0D8-B3BC7C56B571}" destId="{A95286D4-74B0-4A5B-A2AB-C3008E0E9D07}" srcOrd="3" destOrd="0" presId="urn:microsoft.com/office/officeart/2005/8/layout/default"/>
    <dgm:cxn modelId="{4B94F3C9-DD32-455B-B59D-1759C78BBA5D}" type="presParOf" srcId="{85F32829-F49C-4619-B0D8-B3BC7C56B571}" destId="{7C0C5273-1397-4BF1-89D9-0C8876A4E8E1}" srcOrd="4" destOrd="0" presId="urn:microsoft.com/office/officeart/2005/8/layout/default"/>
    <dgm:cxn modelId="{6EBC20A3-5DE9-433F-9498-0925BB585010}" type="presParOf" srcId="{85F32829-F49C-4619-B0D8-B3BC7C56B571}" destId="{7A0290E5-7DF3-4CBC-A537-9279FE372B98}" srcOrd="5" destOrd="0" presId="urn:microsoft.com/office/officeart/2005/8/layout/default"/>
    <dgm:cxn modelId="{05D98505-137B-44A3-9ED0-56A247173E24}" type="presParOf" srcId="{85F32829-F49C-4619-B0D8-B3BC7C56B571}" destId="{F311D95D-5096-41C5-A5B6-DC00975405C0}" srcOrd="6" destOrd="0" presId="urn:microsoft.com/office/officeart/2005/8/layout/default"/>
    <dgm:cxn modelId="{B4DA46D3-7358-4DDE-BC69-D1F642F4C772}" type="presParOf" srcId="{85F32829-F49C-4619-B0D8-B3BC7C56B571}" destId="{5E31D0CB-49D2-489C-83AD-C8C4BA5944EA}" srcOrd="7" destOrd="0" presId="urn:microsoft.com/office/officeart/2005/8/layout/default"/>
    <dgm:cxn modelId="{61EEF4C4-B051-4E86-8246-FBACD7C4E693}" type="presParOf" srcId="{85F32829-F49C-4619-B0D8-B3BC7C56B571}" destId="{BD97BCBA-BF43-401D-B2C8-1A0C3804FBCF}" srcOrd="8" destOrd="0" presId="urn:microsoft.com/office/officeart/2005/8/layout/default"/>
    <dgm:cxn modelId="{73D3F193-C66B-4EB0-BFCD-96803DC7DB84}" type="presParOf" srcId="{85F32829-F49C-4619-B0D8-B3BC7C56B571}" destId="{A201FE06-ABF9-4631-B786-3B08CF6336A7}" srcOrd="9" destOrd="0" presId="urn:microsoft.com/office/officeart/2005/8/layout/default"/>
    <dgm:cxn modelId="{5967AA90-FDA6-49C1-9260-0A0AC9C1CFD1}" type="presParOf" srcId="{85F32829-F49C-4619-B0D8-B3BC7C56B571}" destId="{D4CC8838-544E-493C-BC5B-FE4609E3DCEE}" srcOrd="10" destOrd="0" presId="urn:microsoft.com/office/officeart/2005/8/layout/default"/>
    <dgm:cxn modelId="{90D5A452-635A-4FE5-B9D1-D59170B3CF8D}" type="presParOf" srcId="{85F32829-F49C-4619-B0D8-B3BC7C56B571}" destId="{9A6E73E4-BC86-4AAB-AD1A-7962F888D571}" srcOrd="11" destOrd="0" presId="urn:microsoft.com/office/officeart/2005/8/layout/default"/>
    <dgm:cxn modelId="{59C65420-0699-46F2-8451-3B057429D6D0}" type="presParOf" srcId="{85F32829-F49C-4619-B0D8-B3BC7C56B571}" destId="{091F7432-6A9A-4883-941C-2E5C04E4FA7A}" srcOrd="12" destOrd="0" presId="urn:microsoft.com/office/officeart/2005/8/layout/default"/>
    <dgm:cxn modelId="{2AA443E1-E14B-4242-BEE0-7F5B7C1ECB23}" type="presParOf" srcId="{85F32829-F49C-4619-B0D8-B3BC7C56B571}" destId="{76E27155-1F4D-4336-A3A0-156D2BBD3994}" srcOrd="13" destOrd="0" presId="urn:microsoft.com/office/officeart/2005/8/layout/default"/>
    <dgm:cxn modelId="{2B0A1024-AE17-4530-A24E-82885110EB10}" type="presParOf" srcId="{85F32829-F49C-4619-B0D8-B3BC7C56B571}" destId="{3B9AF34F-EE7C-46C7-8D80-B668B022C099}" srcOrd="14" destOrd="0" presId="urn:microsoft.com/office/officeart/2005/8/layout/default"/>
    <dgm:cxn modelId="{090246A6-A710-4832-9480-B88F712CF3D8}" type="presParOf" srcId="{85F32829-F49C-4619-B0D8-B3BC7C56B571}" destId="{936BA664-C5A8-4BFA-828B-904449FCACEC}" srcOrd="15" destOrd="0" presId="urn:microsoft.com/office/officeart/2005/8/layout/default"/>
    <dgm:cxn modelId="{E61D9008-BEBE-479D-A163-32817264C64E}" type="presParOf" srcId="{85F32829-F49C-4619-B0D8-B3BC7C56B571}" destId="{1E036EDD-B70C-4ABF-93FC-3131AE58AB12}" srcOrd="16" destOrd="0" presId="urn:microsoft.com/office/officeart/2005/8/layout/default"/>
    <dgm:cxn modelId="{8F19D44E-B4B6-41C8-91E3-1CAD0B32C39A}" type="presParOf" srcId="{85F32829-F49C-4619-B0D8-B3BC7C56B571}" destId="{AE983B44-7CF7-47A3-A0E0-A6CE17B2ADF6}" srcOrd="17" destOrd="0" presId="urn:microsoft.com/office/officeart/2005/8/layout/default"/>
    <dgm:cxn modelId="{49FA5296-FC7E-480D-8D4F-69CCAB5D2C20}" type="presParOf" srcId="{85F32829-F49C-4619-B0D8-B3BC7C56B571}" destId="{96288714-3696-486C-B617-31A18610D6E6}" srcOrd="18" destOrd="0" presId="urn:microsoft.com/office/officeart/2005/8/layout/default"/>
    <dgm:cxn modelId="{BCA0685B-4643-41BD-A442-734FC1EA2273}" type="presParOf" srcId="{85F32829-F49C-4619-B0D8-B3BC7C56B571}" destId="{7A452854-CDA4-4052-82F8-3CEC3AB895B9}" srcOrd="19" destOrd="0" presId="urn:microsoft.com/office/officeart/2005/8/layout/default"/>
    <dgm:cxn modelId="{ED00528B-19B2-494A-8D3E-5CD1A12B6D44}" type="presParOf" srcId="{85F32829-F49C-4619-B0D8-B3BC7C56B571}" destId="{B3DC10C1-CA77-40FF-85D5-646EC24B7F5C}" srcOrd="20" destOrd="0" presId="urn:microsoft.com/office/officeart/2005/8/layout/default"/>
    <dgm:cxn modelId="{5480F6D7-2C6D-488E-A9D7-6A287F37AB39}" type="presParOf" srcId="{85F32829-F49C-4619-B0D8-B3BC7C56B571}" destId="{75D796D5-BE5A-4816-B1D0-9B414583965E}" srcOrd="21" destOrd="0" presId="urn:microsoft.com/office/officeart/2005/8/layout/default"/>
    <dgm:cxn modelId="{2D49B2FA-B167-494A-A28F-F302657C6AD6}" type="presParOf" srcId="{85F32829-F49C-4619-B0D8-B3BC7C56B571}" destId="{D25852C7-32F9-44E9-BB2E-838ACED013C4}" srcOrd="22" destOrd="0" presId="urn:microsoft.com/office/officeart/2005/8/layout/default"/>
    <dgm:cxn modelId="{BECD556E-5144-4846-B8F4-2E0C799B637D}" type="presParOf" srcId="{85F32829-F49C-4619-B0D8-B3BC7C56B571}" destId="{861A9C93-A936-41E1-93B7-0E9F4868FCE6}" srcOrd="23" destOrd="0" presId="urn:microsoft.com/office/officeart/2005/8/layout/default"/>
    <dgm:cxn modelId="{FF4D2780-CDBE-4331-97C1-EF25ADB273AC}" type="presParOf" srcId="{85F32829-F49C-4619-B0D8-B3BC7C56B571}" destId="{58F4387B-D64F-48A9-8188-52E727209B91}"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E63D27-5D06-4CE2-BCAC-197EE3477314}" type="doc">
      <dgm:prSet loTypeId="urn:microsoft.com/office/officeart/2011/layout/TabList" loCatId="list" qsTypeId="urn:microsoft.com/office/officeart/2005/8/quickstyle/simple1" qsCatId="simple" csTypeId="urn:microsoft.com/office/officeart/2005/8/colors/accent1_3" csCatId="accent1" phldr="1"/>
      <dgm:spPr/>
      <dgm:t>
        <a:bodyPr/>
        <a:lstStyle/>
        <a:p>
          <a:endParaRPr lang="en-US"/>
        </a:p>
      </dgm:t>
    </dgm:pt>
    <dgm:pt modelId="{4D96DBF5-1DB7-4287-A487-AEC20E56DD3B}">
      <dgm:prSet custT="1"/>
      <dgm:spPr/>
      <dgm:t>
        <a:bodyPr/>
        <a:lstStyle/>
        <a:p>
          <a:r>
            <a:rPr lang="en-US" sz="2000" dirty="0"/>
            <a:t>Load Balancer</a:t>
          </a:r>
        </a:p>
      </dgm:t>
    </dgm:pt>
    <dgm:pt modelId="{EA2FCDC0-329A-4AC1-89D4-CF93A1379FC5}" type="parTrans" cxnId="{6FCC8FD8-0EC8-434D-A34B-E3295C38BB1F}">
      <dgm:prSet/>
      <dgm:spPr/>
      <dgm:t>
        <a:bodyPr/>
        <a:lstStyle/>
        <a:p>
          <a:endParaRPr lang="en-US"/>
        </a:p>
      </dgm:t>
    </dgm:pt>
    <dgm:pt modelId="{D0E4C05D-33A3-4F2E-A85D-88D5EF54204E}" type="sibTrans" cxnId="{6FCC8FD8-0EC8-434D-A34B-E3295C38BB1F}">
      <dgm:prSet/>
      <dgm:spPr/>
      <dgm:t>
        <a:bodyPr/>
        <a:lstStyle/>
        <a:p>
          <a:endParaRPr lang="en-US"/>
        </a:p>
      </dgm:t>
    </dgm:pt>
    <dgm:pt modelId="{E660D9B3-B1AA-4DB6-9707-B335EEDDF7DA}">
      <dgm:prSet custT="1"/>
      <dgm:spPr/>
      <dgm:t>
        <a:bodyPr/>
        <a:lstStyle/>
        <a:p>
          <a:r>
            <a:rPr lang="en-US" sz="2000" dirty="0"/>
            <a:t>Application Gateway</a:t>
          </a:r>
        </a:p>
      </dgm:t>
    </dgm:pt>
    <dgm:pt modelId="{BD85A5E9-4085-4FC1-8BE0-5AEAA35864CA}" type="parTrans" cxnId="{4EC3CFC1-DEB0-420D-8D07-188C3547127A}">
      <dgm:prSet/>
      <dgm:spPr/>
      <dgm:t>
        <a:bodyPr/>
        <a:lstStyle/>
        <a:p>
          <a:endParaRPr lang="en-US"/>
        </a:p>
      </dgm:t>
    </dgm:pt>
    <dgm:pt modelId="{67FA46B2-A2AC-4B4E-8B86-C56827E317D0}" type="sibTrans" cxnId="{4EC3CFC1-DEB0-420D-8D07-188C3547127A}">
      <dgm:prSet/>
      <dgm:spPr/>
      <dgm:t>
        <a:bodyPr/>
        <a:lstStyle/>
        <a:p>
          <a:endParaRPr lang="en-US"/>
        </a:p>
      </dgm:t>
    </dgm:pt>
    <dgm:pt modelId="{954EA323-3D75-4BD8-A4B7-BE3ADB04738C}">
      <dgm:prSet custT="1"/>
      <dgm:spPr/>
      <dgm:t>
        <a:bodyPr/>
        <a:lstStyle/>
        <a:p>
          <a:r>
            <a:rPr lang="en-US" sz="2000" dirty="0"/>
            <a:t>DNS</a:t>
          </a:r>
        </a:p>
      </dgm:t>
    </dgm:pt>
    <dgm:pt modelId="{241C5CE6-0E8E-412C-A34D-8664AC78AB66}" type="parTrans" cxnId="{74EC206A-CFC2-4364-8506-FE825D173655}">
      <dgm:prSet/>
      <dgm:spPr/>
      <dgm:t>
        <a:bodyPr/>
        <a:lstStyle/>
        <a:p>
          <a:endParaRPr lang="en-US"/>
        </a:p>
      </dgm:t>
    </dgm:pt>
    <dgm:pt modelId="{408111C4-E040-4F7D-A4CE-D02C194BCE97}" type="sibTrans" cxnId="{74EC206A-CFC2-4364-8506-FE825D173655}">
      <dgm:prSet/>
      <dgm:spPr/>
      <dgm:t>
        <a:bodyPr/>
        <a:lstStyle/>
        <a:p>
          <a:endParaRPr lang="en-US"/>
        </a:p>
      </dgm:t>
    </dgm:pt>
    <dgm:pt modelId="{A97276F6-14FF-4A43-8648-68533AD20DA9}">
      <dgm:prSet custT="1"/>
      <dgm:spPr/>
      <dgm:t>
        <a:bodyPr/>
        <a:lstStyle/>
        <a:p>
          <a:pPr algn="ctr"/>
          <a:r>
            <a:rPr lang="en-US" sz="2000" dirty="0"/>
            <a:t>Network Watcher</a:t>
          </a:r>
        </a:p>
      </dgm:t>
    </dgm:pt>
    <dgm:pt modelId="{3AE02838-8074-4FD3-A109-52F14D917162}" type="parTrans" cxnId="{5AB44CCD-100D-4293-BD60-7984E49B018C}">
      <dgm:prSet/>
      <dgm:spPr/>
      <dgm:t>
        <a:bodyPr/>
        <a:lstStyle/>
        <a:p>
          <a:endParaRPr lang="en-US"/>
        </a:p>
      </dgm:t>
    </dgm:pt>
    <dgm:pt modelId="{92AC172A-74F1-47F2-BFCE-4BF7566BAC4D}" type="sibTrans" cxnId="{5AB44CCD-100D-4293-BD60-7984E49B018C}">
      <dgm:prSet/>
      <dgm:spPr/>
      <dgm:t>
        <a:bodyPr/>
        <a:lstStyle/>
        <a:p>
          <a:endParaRPr lang="en-US"/>
        </a:p>
      </dgm:t>
    </dgm:pt>
    <dgm:pt modelId="{5B9CD477-4B3D-4A99-94F0-05B0F39781E7}">
      <dgm:prSet custT="1"/>
      <dgm:spPr/>
      <dgm:t>
        <a:bodyPr/>
        <a:lstStyle/>
        <a:p>
          <a:r>
            <a:rPr lang="en-US" sz="2000" dirty="0"/>
            <a:t>Virtual Network</a:t>
          </a:r>
        </a:p>
      </dgm:t>
    </dgm:pt>
    <dgm:pt modelId="{A9C5CE9A-2BCD-41A2-8D40-64443D228DCC}" type="parTrans" cxnId="{81CB45A1-BAB7-4ED0-B40F-E80184370C56}">
      <dgm:prSet/>
      <dgm:spPr/>
      <dgm:t>
        <a:bodyPr/>
        <a:lstStyle/>
        <a:p>
          <a:endParaRPr lang="en-US"/>
        </a:p>
      </dgm:t>
    </dgm:pt>
    <dgm:pt modelId="{AB2134C1-E054-4E1C-87CE-4415BE957440}" type="sibTrans" cxnId="{81CB45A1-BAB7-4ED0-B40F-E80184370C56}">
      <dgm:prSet/>
      <dgm:spPr/>
      <dgm:t>
        <a:bodyPr/>
        <a:lstStyle/>
        <a:p>
          <a:endParaRPr lang="en-US"/>
        </a:p>
      </dgm:t>
    </dgm:pt>
    <dgm:pt modelId="{D4B51BC5-8AE1-4580-971B-B09E823A86AA}">
      <dgm:prSet/>
      <dgm:spPr/>
      <dgm:t>
        <a:bodyPr/>
        <a:lstStyle/>
        <a:p>
          <a:pPr algn="l"/>
          <a:r>
            <a:rPr lang="en-US" dirty="0"/>
            <a:t>Connect everything from virtual machines to incoming VPN connections	</a:t>
          </a:r>
        </a:p>
      </dgm:t>
    </dgm:pt>
    <dgm:pt modelId="{2D742760-48A3-4C20-9D5E-58807284AC37}" type="parTrans" cxnId="{E5B94E34-1B0E-4333-BE92-FD38D2587A81}">
      <dgm:prSet/>
      <dgm:spPr/>
      <dgm:t>
        <a:bodyPr/>
        <a:lstStyle/>
        <a:p>
          <a:endParaRPr lang="en-US"/>
        </a:p>
      </dgm:t>
    </dgm:pt>
    <dgm:pt modelId="{C68DD7B9-220F-4644-BE8B-FAFAB79DBF46}" type="sibTrans" cxnId="{E5B94E34-1B0E-4333-BE92-FD38D2587A81}">
      <dgm:prSet/>
      <dgm:spPr/>
      <dgm:t>
        <a:bodyPr/>
        <a:lstStyle/>
        <a:p>
          <a:endParaRPr lang="en-US"/>
        </a:p>
      </dgm:t>
    </dgm:pt>
    <dgm:pt modelId="{557EAE23-8FEB-42A0-875C-8510A52117DD}">
      <dgm:prSet/>
      <dgm:spPr/>
      <dgm:t>
        <a:bodyPr/>
        <a:lstStyle/>
        <a:p>
          <a:pPr algn="l"/>
          <a:r>
            <a:rPr lang="en-US" dirty="0"/>
            <a:t>Balance inbound and outbound requests to your applications or service endpoints	</a:t>
          </a:r>
        </a:p>
      </dgm:t>
    </dgm:pt>
    <dgm:pt modelId="{BA3C94FD-6F4A-487D-B3F8-D9C1C6EDB12B}" type="parTrans" cxnId="{D4BB51CC-0E87-4264-9ADD-53BBF469025C}">
      <dgm:prSet/>
      <dgm:spPr/>
      <dgm:t>
        <a:bodyPr/>
        <a:lstStyle/>
        <a:p>
          <a:endParaRPr lang="en-US"/>
        </a:p>
      </dgm:t>
    </dgm:pt>
    <dgm:pt modelId="{28E64DFB-C41E-4194-A184-1AC1D3E89012}" type="sibTrans" cxnId="{D4BB51CC-0E87-4264-9ADD-53BBF469025C}">
      <dgm:prSet/>
      <dgm:spPr/>
      <dgm:t>
        <a:bodyPr/>
        <a:lstStyle/>
        <a:p>
          <a:endParaRPr lang="en-US"/>
        </a:p>
      </dgm:t>
    </dgm:pt>
    <dgm:pt modelId="{56616017-00C3-4885-B01C-64EFCE77EF11}">
      <dgm:prSet/>
      <dgm:spPr/>
      <dgm:t>
        <a:bodyPr/>
        <a:lstStyle/>
        <a:p>
          <a:pPr algn="l"/>
          <a:r>
            <a:rPr lang="en-US" dirty="0"/>
            <a:t>Optimize delivery from application server farms while increasing security with a web application firewall</a:t>
          </a:r>
        </a:p>
      </dgm:t>
    </dgm:pt>
    <dgm:pt modelId="{44B0810D-E6DD-4C52-B96A-666EFDF79725}" type="parTrans" cxnId="{7E4E4141-EF40-4768-A0C3-74F1B8D6CC78}">
      <dgm:prSet/>
      <dgm:spPr/>
      <dgm:t>
        <a:bodyPr/>
        <a:lstStyle/>
        <a:p>
          <a:endParaRPr lang="en-US"/>
        </a:p>
      </dgm:t>
    </dgm:pt>
    <dgm:pt modelId="{4DF89082-F3D5-4A7A-BAEB-F3A52D29978B}" type="sibTrans" cxnId="{7E4E4141-EF40-4768-A0C3-74F1B8D6CC78}">
      <dgm:prSet/>
      <dgm:spPr/>
      <dgm:t>
        <a:bodyPr/>
        <a:lstStyle/>
        <a:p>
          <a:endParaRPr lang="en-US"/>
        </a:p>
      </dgm:t>
    </dgm:pt>
    <dgm:pt modelId="{CB5C7593-468A-480D-B1A8-835A4BC120F6}">
      <dgm:prSet custT="1"/>
      <dgm:spPr/>
      <dgm:t>
        <a:bodyPr/>
        <a:lstStyle/>
        <a:p>
          <a:r>
            <a:rPr lang="en-US" sz="2000" dirty="0"/>
            <a:t>VPN Gateway</a:t>
          </a:r>
        </a:p>
      </dgm:t>
    </dgm:pt>
    <dgm:pt modelId="{6925F907-B40B-4261-B929-176B7AB519F3}" type="parTrans" cxnId="{0DC86EED-AAFE-4723-90EB-0DDA2D109B33}">
      <dgm:prSet/>
      <dgm:spPr/>
      <dgm:t>
        <a:bodyPr/>
        <a:lstStyle/>
        <a:p>
          <a:endParaRPr lang="en-US"/>
        </a:p>
      </dgm:t>
    </dgm:pt>
    <dgm:pt modelId="{B91CA309-824E-40A1-8F7E-7718445E7FE0}" type="sibTrans" cxnId="{0DC86EED-AAFE-4723-90EB-0DDA2D109B33}">
      <dgm:prSet/>
      <dgm:spPr/>
      <dgm:t>
        <a:bodyPr/>
        <a:lstStyle/>
        <a:p>
          <a:endParaRPr lang="en-US"/>
        </a:p>
      </dgm:t>
    </dgm:pt>
    <dgm:pt modelId="{FB4F23DC-8FF3-45BF-A1D4-3B8794D5C00C}">
      <dgm:prSet/>
      <dgm:spPr/>
      <dgm:t>
        <a:bodyPr/>
        <a:lstStyle/>
        <a:p>
          <a:pPr algn="l"/>
          <a:r>
            <a:rPr lang="en-US"/>
            <a:t>Securely </a:t>
          </a:r>
          <a:r>
            <a:rPr lang="en-US" dirty="0"/>
            <a:t>use the internet to access Azure Virtual Networks with high performance VPN gateways	</a:t>
          </a:r>
        </a:p>
      </dgm:t>
    </dgm:pt>
    <dgm:pt modelId="{8215738A-BDF2-4652-A9B1-93F31DED646A}" type="parTrans" cxnId="{BACC5436-DCBC-43D6-8322-BF237AA214C3}">
      <dgm:prSet/>
      <dgm:spPr/>
      <dgm:t>
        <a:bodyPr/>
        <a:lstStyle/>
        <a:p>
          <a:endParaRPr lang="en-US"/>
        </a:p>
      </dgm:t>
    </dgm:pt>
    <dgm:pt modelId="{1C7E7231-F95C-4F23-AD99-A10ED6FCC200}" type="sibTrans" cxnId="{BACC5436-DCBC-43D6-8322-BF237AA214C3}">
      <dgm:prSet/>
      <dgm:spPr/>
      <dgm:t>
        <a:bodyPr/>
        <a:lstStyle/>
        <a:p>
          <a:endParaRPr lang="en-US"/>
        </a:p>
      </dgm:t>
    </dgm:pt>
    <dgm:pt modelId="{DF696D1A-3012-45E9-A82C-AA826CC5462B}">
      <dgm:prSet custT="1"/>
      <dgm:spPr/>
      <dgm:t>
        <a:bodyPr/>
        <a:lstStyle/>
        <a:p>
          <a:r>
            <a:rPr lang="en-US" sz="2000" dirty="0"/>
            <a:t>CDN</a:t>
          </a:r>
        </a:p>
      </dgm:t>
    </dgm:pt>
    <dgm:pt modelId="{6152D353-C452-48AC-8984-477073133037}" type="parTrans" cxnId="{5CFD0B6E-82BF-45F9-97C9-4206827B167D}">
      <dgm:prSet/>
      <dgm:spPr/>
      <dgm:t>
        <a:bodyPr/>
        <a:lstStyle/>
        <a:p>
          <a:endParaRPr lang="en-US"/>
        </a:p>
      </dgm:t>
    </dgm:pt>
    <dgm:pt modelId="{89E22FE7-E460-4FB5-BFA8-D69A1AB7D81B}" type="sibTrans" cxnId="{5CFD0B6E-82BF-45F9-97C9-4206827B167D}">
      <dgm:prSet/>
      <dgm:spPr/>
      <dgm:t>
        <a:bodyPr/>
        <a:lstStyle/>
        <a:p>
          <a:endParaRPr lang="en-US"/>
        </a:p>
      </dgm:t>
    </dgm:pt>
    <dgm:pt modelId="{CB44B830-38F9-46A0-8ED5-F16615B3ED4A}">
      <dgm:prSet/>
      <dgm:spPr/>
      <dgm:t>
        <a:bodyPr/>
        <a:lstStyle/>
        <a:p>
          <a:pPr algn="l"/>
          <a:r>
            <a:rPr lang="en-US"/>
            <a:t>Ensure </a:t>
          </a:r>
          <a:r>
            <a:rPr lang="en-US" dirty="0"/>
            <a:t>ultra-fast DNS responses and ultra-high availability for all your domain needs	</a:t>
          </a:r>
        </a:p>
      </dgm:t>
    </dgm:pt>
    <dgm:pt modelId="{ABEAE409-0586-4E56-BCED-4E8F1563A485}" type="parTrans" cxnId="{0F345637-4507-4DB6-9CF4-2CAA08AD894D}">
      <dgm:prSet/>
      <dgm:spPr/>
      <dgm:t>
        <a:bodyPr/>
        <a:lstStyle/>
        <a:p>
          <a:endParaRPr lang="en-US"/>
        </a:p>
      </dgm:t>
    </dgm:pt>
    <dgm:pt modelId="{8DB3C43A-3C61-4B93-9EB8-4EE05054B0D3}" type="sibTrans" cxnId="{0F345637-4507-4DB6-9CF4-2CAA08AD894D}">
      <dgm:prSet/>
      <dgm:spPr/>
      <dgm:t>
        <a:bodyPr/>
        <a:lstStyle/>
        <a:p>
          <a:endParaRPr lang="en-US"/>
        </a:p>
      </dgm:t>
    </dgm:pt>
    <dgm:pt modelId="{71B0BBB0-A6E0-45CB-B99E-ECC61BA7A660}">
      <dgm:prSet custT="1"/>
      <dgm:spPr/>
      <dgm:t>
        <a:bodyPr/>
        <a:lstStyle/>
        <a:p>
          <a:r>
            <a:rPr lang="en-US" sz="2000" dirty="0"/>
            <a:t>DDoS Protection</a:t>
          </a:r>
        </a:p>
      </dgm:t>
    </dgm:pt>
    <dgm:pt modelId="{C4BE1466-EDBC-453E-8F43-9E9F8060DBA3}" type="parTrans" cxnId="{54FA7C79-1BE5-48A2-BCD6-03910163449C}">
      <dgm:prSet/>
      <dgm:spPr/>
      <dgm:t>
        <a:bodyPr/>
        <a:lstStyle/>
        <a:p>
          <a:endParaRPr lang="en-US"/>
        </a:p>
      </dgm:t>
    </dgm:pt>
    <dgm:pt modelId="{7ADA6D0B-472A-435F-B9F2-7B3E7BA4B228}" type="sibTrans" cxnId="{54FA7C79-1BE5-48A2-BCD6-03910163449C}">
      <dgm:prSet/>
      <dgm:spPr/>
      <dgm:t>
        <a:bodyPr/>
        <a:lstStyle/>
        <a:p>
          <a:endParaRPr lang="en-US"/>
        </a:p>
      </dgm:t>
    </dgm:pt>
    <dgm:pt modelId="{FF32F896-B33F-4EDB-9525-DA020B7646BB}">
      <dgm:prSet/>
      <dgm:spPr/>
      <dgm:t>
        <a:bodyPr/>
        <a:lstStyle/>
        <a:p>
          <a:pPr algn="l"/>
          <a:r>
            <a:rPr lang="en-US" dirty="0"/>
            <a:t>Accelerate the delivery of high-bandwidth content to customers worldwide</a:t>
          </a:r>
        </a:p>
      </dgm:t>
    </dgm:pt>
    <dgm:pt modelId="{A81C9618-2989-4C1C-B9E0-0176F0161AB3}" type="parTrans" cxnId="{ABC46F7E-8D3A-4B30-A5AA-CCEFB45F73D3}">
      <dgm:prSet/>
      <dgm:spPr/>
      <dgm:t>
        <a:bodyPr/>
        <a:lstStyle/>
        <a:p>
          <a:endParaRPr lang="en-US"/>
        </a:p>
      </dgm:t>
    </dgm:pt>
    <dgm:pt modelId="{B66447B5-19F9-4BA4-894B-172D2DE2D543}" type="sibTrans" cxnId="{ABC46F7E-8D3A-4B30-A5AA-CCEFB45F73D3}">
      <dgm:prSet/>
      <dgm:spPr/>
      <dgm:t>
        <a:bodyPr/>
        <a:lstStyle/>
        <a:p>
          <a:endParaRPr lang="en-US"/>
        </a:p>
      </dgm:t>
    </dgm:pt>
    <dgm:pt modelId="{2FA7F330-FA9B-4F50-84F1-B1AD4AB5C77B}">
      <dgm:prSet custT="1"/>
      <dgm:spPr/>
      <dgm:t>
        <a:bodyPr/>
        <a:lstStyle/>
        <a:p>
          <a:r>
            <a:rPr lang="en-US" sz="2000" dirty="0"/>
            <a:t>Traffic Manager</a:t>
          </a:r>
        </a:p>
      </dgm:t>
    </dgm:pt>
    <dgm:pt modelId="{69C6F644-5B9B-4C39-9D9C-F84CCDD77A07}" type="parTrans" cxnId="{1F5A4542-4AD5-4A20-90F6-D80E67A406DB}">
      <dgm:prSet/>
      <dgm:spPr/>
      <dgm:t>
        <a:bodyPr/>
        <a:lstStyle/>
        <a:p>
          <a:endParaRPr lang="en-US"/>
        </a:p>
      </dgm:t>
    </dgm:pt>
    <dgm:pt modelId="{66154589-C9A3-401E-A64C-E3A761EDB144}" type="sibTrans" cxnId="{1F5A4542-4AD5-4A20-90F6-D80E67A406DB}">
      <dgm:prSet/>
      <dgm:spPr/>
      <dgm:t>
        <a:bodyPr/>
        <a:lstStyle/>
        <a:p>
          <a:endParaRPr lang="en-US"/>
        </a:p>
      </dgm:t>
    </dgm:pt>
    <dgm:pt modelId="{D9E607AE-B392-4C3B-9161-1293C1F68302}">
      <dgm:prSet/>
      <dgm:spPr/>
      <dgm:t>
        <a:bodyPr/>
        <a:lstStyle/>
        <a:p>
          <a:pPr algn="l"/>
          <a:r>
            <a:rPr lang="en-US"/>
            <a:t>Protect </a:t>
          </a:r>
          <a:r>
            <a:rPr lang="en-US" dirty="0"/>
            <a:t>your Azure applications from the impacts of DDoS attacks	</a:t>
          </a:r>
        </a:p>
      </dgm:t>
    </dgm:pt>
    <dgm:pt modelId="{A18D3E39-0C93-4007-958E-0790348405E7}" type="parTrans" cxnId="{224B5B90-F561-47E4-9CFA-7C158BB5D697}">
      <dgm:prSet/>
      <dgm:spPr/>
      <dgm:t>
        <a:bodyPr/>
        <a:lstStyle/>
        <a:p>
          <a:endParaRPr lang="en-US"/>
        </a:p>
      </dgm:t>
    </dgm:pt>
    <dgm:pt modelId="{05638C08-6E3C-4EDE-94F5-2F70871FB34F}" type="sibTrans" cxnId="{224B5B90-F561-47E4-9CFA-7C158BB5D697}">
      <dgm:prSet/>
      <dgm:spPr/>
      <dgm:t>
        <a:bodyPr/>
        <a:lstStyle/>
        <a:p>
          <a:endParaRPr lang="en-US"/>
        </a:p>
      </dgm:t>
    </dgm:pt>
    <dgm:pt modelId="{94E542F4-C0A4-42F8-ABB4-6889105F19C7}">
      <dgm:prSet custT="1"/>
      <dgm:spPr/>
      <dgm:t>
        <a:bodyPr/>
        <a:lstStyle/>
        <a:p>
          <a:r>
            <a:rPr lang="en-US" sz="2000" dirty="0"/>
            <a:t>ExpressRoute</a:t>
          </a:r>
        </a:p>
      </dgm:t>
    </dgm:pt>
    <dgm:pt modelId="{F5E81F31-80E1-4B97-8AE6-87D6ABF0358F}" type="parTrans" cxnId="{E607E90F-CE97-4D6C-A77C-0A6F2536E231}">
      <dgm:prSet/>
      <dgm:spPr/>
      <dgm:t>
        <a:bodyPr/>
        <a:lstStyle/>
        <a:p>
          <a:endParaRPr lang="en-US"/>
        </a:p>
      </dgm:t>
    </dgm:pt>
    <dgm:pt modelId="{214F3F2D-0A03-42EB-8786-C8987A89D1D4}" type="sibTrans" cxnId="{E607E90F-CE97-4D6C-A77C-0A6F2536E231}">
      <dgm:prSet/>
      <dgm:spPr/>
      <dgm:t>
        <a:bodyPr/>
        <a:lstStyle/>
        <a:p>
          <a:endParaRPr lang="en-US"/>
        </a:p>
      </dgm:t>
    </dgm:pt>
    <dgm:pt modelId="{E141AF47-849C-4BEF-97FC-315B0A4B788A}">
      <dgm:prSet/>
      <dgm:spPr/>
      <dgm:t>
        <a:bodyPr/>
        <a:lstStyle/>
        <a:p>
          <a:pPr algn="l"/>
          <a:r>
            <a:rPr lang="en-US" dirty="0"/>
            <a:t>Distribute traffic to services across global regions, while providing high availability and responsiveness</a:t>
          </a:r>
        </a:p>
      </dgm:t>
    </dgm:pt>
    <dgm:pt modelId="{B5844379-5388-453A-9A6F-7253DA0B52D9}" type="parTrans" cxnId="{B637BB26-27C4-40F2-9B63-90A1AF991593}">
      <dgm:prSet/>
      <dgm:spPr/>
      <dgm:t>
        <a:bodyPr/>
        <a:lstStyle/>
        <a:p>
          <a:endParaRPr lang="en-US"/>
        </a:p>
      </dgm:t>
    </dgm:pt>
    <dgm:pt modelId="{9B112318-45F7-47FC-98C5-B4C434D54474}" type="sibTrans" cxnId="{B637BB26-27C4-40F2-9B63-90A1AF991593}">
      <dgm:prSet/>
      <dgm:spPr/>
      <dgm:t>
        <a:bodyPr/>
        <a:lstStyle/>
        <a:p>
          <a:endParaRPr lang="en-US"/>
        </a:p>
      </dgm:t>
    </dgm:pt>
    <dgm:pt modelId="{EC639FB3-27C7-43FF-A705-A5EA4C1036AB}">
      <dgm:prSet/>
      <dgm:spPr/>
      <dgm:t>
        <a:bodyPr/>
        <a:lstStyle/>
        <a:p>
          <a:pPr algn="l"/>
          <a:r>
            <a:rPr lang="en-US" dirty="0"/>
            <a:t>Add private network connectivity to access Microsoft cloud services from your corporate networks</a:t>
          </a:r>
        </a:p>
      </dgm:t>
    </dgm:pt>
    <dgm:pt modelId="{1322EA05-B81C-4DB9-A290-3AD539D579F2}" type="parTrans" cxnId="{7EC4D4B4-BF49-42A7-8E15-B87035316CB7}">
      <dgm:prSet/>
      <dgm:spPr/>
      <dgm:t>
        <a:bodyPr/>
        <a:lstStyle/>
        <a:p>
          <a:endParaRPr lang="en-US"/>
        </a:p>
      </dgm:t>
    </dgm:pt>
    <dgm:pt modelId="{89030733-8F92-4A0D-B994-DD70F5CE0BCB}" type="sibTrans" cxnId="{7EC4D4B4-BF49-42A7-8E15-B87035316CB7}">
      <dgm:prSet/>
      <dgm:spPr/>
      <dgm:t>
        <a:bodyPr/>
        <a:lstStyle/>
        <a:p>
          <a:endParaRPr lang="en-US"/>
        </a:p>
      </dgm:t>
    </dgm:pt>
    <dgm:pt modelId="{A1B19D9D-40F6-45F5-A0B8-8FC9D7264D73}">
      <dgm:prSet custT="1"/>
      <dgm:spPr/>
      <dgm:t>
        <a:bodyPr/>
        <a:lstStyle/>
        <a:p>
          <a:r>
            <a:rPr lang="en-US" sz="2000" dirty="0"/>
            <a:t>Azure Firewall</a:t>
          </a:r>
        </a:p>
      </dgm:t>
    </dgm:pt>
    <dgm:pt modelId="{B442510B-8113-4C07-894B-9F76172700D9}" type="parTrans" cxnId="{16C6DEAE-D10A-4010-A889-76980AD9761F}">
      <dgm:prSet/>
      <dgm:spPr/>
      <dgm:t>
        <a:bodyPr/>
        <a:lstStyle/>
        <a:p>
          <a:endParaRPr lang="en-US"/>
        </a:p>
      </dgm:t>
    </dgm:pt>
    <dgm:pt modelId="{4114919C-C4FF-4B66-8C0D-1B7BDB89F011}" type="sibTrans" cxnId="{16C6DEAE-D10A-4010-A889-76980AD9761F}">
      <dgm:prSet/>
      <dgm:spPr/>
      <dgm:t>
        <a:bodyPr/>
        <a:lstStyle/>
        <a:p>
          <a:endParaRPr lang="en-US"/>
        </a:p>
      </dgm:t>
    </dgm:pt>
    <dgm:pt modelId="{F3FE517B-46AB-417D-8E53-2B3F7AA9A353}">
      <dgm:prSet/>
      <dgm:spPr/>
      <dgm:t>
        <a:bodyPr/>
        <a:lstStyle/>
        <a:p>
          <a:pPr algn="l"/>
          <a:r>
            <a:rPr lang="en-US"/>
            <a:t>Monitor </a:t>
          </a:r>
          <a:r>
            <a:rPr lang="en-US" dirty="0"/>
            <a:t>and diagnose conditions at a network scenario level	</a:t>
          </a:r>
        </a:p>
      </dgm:t>
    </dgm:pt>
    <dgm:pt modelId="{849D03CE-A6C7-46C2-BD80-1B441E997D88}" type="parTrans" cxnId="{20195703-5DA3-41B5-8AC1-23A23D573663}">
      <dgm:prSet/>
      <dgm:spPr/>
      <dgm:t>
        <a:bodyPr/>
        <a:lstStyle/>
        <a:p>
          <a:endParaRPr lang="en-US"/>
        </a:p>
      </dgm:t>
    </dgm:pt>
    <dgm:pt modelId="{AF0FA546-AC39-4AD8-A247-5A5C7013E39A}" type="sibTrans" cxnId="{20195703-5DA3-41B5-8AC1-23A23D573663}">
      <dgm:prSet/>
      <dgm:spPr/>
      <dgm:t>
        <a:bodyPr/>
        <a:lstStyle/>
        <a:p>
          <a:endParaRPr lang="en-US"/>
        </a:p>
      </dgm:t>
    </dgm:pt>
    <dgm:pt modelId="{565480C4-F8F0-45D2-96FE-0FA93D1BD357}">
      <dgm:prSet custT="1"/>
      <dgm:spPr/>
      <dgm:t>
        <a:bodyPr/>
        <a:lstStyle/>
        <a:p>
          <a:r>
            <a:rPr lang="en-US" sz="2000" dirty="0"/>
            <a:t>Virtual WAN</a:t>
          </a:r>
        </a:p>
      </dgm:t>
    </dgm:pt>
    <dgm:pt modelId="{42CF6BF3-9F1B-47CD-B7FA-310D398D3741}" type="parTrans" cxnId="{26C118C7-3550-476D-AE11-DC13AF816269}">
      <dgm:prSet/>
      <dgm:spPr/>
      <dgm:t>
        <a:bodyPr/>
        <a:lstStyle/>
        <a:p>
          <a:endParaRPr lang="en-US"/>
        </a:p>
      </dgm:t>
    </dgm:pt>
    <dgm:pt modelId="{8AC0E2EA-F457-4ED5-BF87-1051B47D6395}" type="sibTrans" cxnId="{26C118C7-3550-476D-AE11-DC13AF816269}">
      <dgm:prSet/>
      <dgm:spPr/>
      <dgm:t>
        <a:bodyPr/>
        <a:lstStyle/>
        <a:p>
          <a:endParaRPr lang="en-US"/>
        </a:p>
      </dgm:t>
    </dgm:pt>
    <dgm:pt modelId="{6C584743-CC98-4787-9CA1-8A580878C815}">
      <dgm:prSet/>
      <dgm:spPr/>
      <dgm:t>
        <a:bodyPr/>
        <a:lstStyle/>
        <a:p>
          <a:pPr algn="l"/>
          <a:r>
            <a:rPr lang="en-US"/>
            <a:t>Firewalling </a:t>
          </a:r>
          <a:r>
            <a:rPr lang="en-US" dirty="0"/>
            <a:t>capabilities with built-in high availability, unrestricted cloud scalability, and zero maintenance	</a:t>
          </a:r>
        </a:p>
      </dgm:t>
    </dgm:pt>
    <dgm:pt modelId="{BC97C2C6-1EB8-47C9-ADA9-585B9DC937EB}" type="parTrans" cxnId="{98FC80DC-72B5-4FDA-9023-7522D0322258}">
      <dgm:prSet/>
      <dgm:spPr/>
      <dgm:t>
        <a:bodyPr/>
        <a:lstStyle/>
        <a:p>
          <a:endParaRPr lang="en-US"/>
        </a:p>
      </dgm:t>
    </dgm:pt>
    <dgm:pt modelId="{014E672D-3C2D-4917-B389-9F5F69405B48}" type="sibTrans" cxnId="{98FC80DC-72B5-4FDA-9023-7522D0322258}">
      <dgm:prSet/>
      <dgm:spPr/>
      <dgm:t>
        <a:bodyPr/>
        <a:lstStyle/>
        <a:p>
          <a:endParaRPr lang="en-US"/>
        </a:p>
      </dgm:t>
    </dgm:pt>
    <dgm:pt modelId="{2CEE8919-FBB9-4055-8224-2E1AC0C034DF}">
      <dgm:prSet custT="1"/>
      <dgm:spPr/>
      <dgm:t>
        <a:bodyPr/>
        <a:lstStyle/>
        <a:p>
          <a:r>
            <a:rPr lang="en-US" sz="2000" dirty="0"/>
            <a:t>Front Door Service</a:t>
          </a:r>
        </a:p>
      </dgm:t>
    </dgm:pt>
    <dgm:pt modelId="{B2D02E3B-A6AC-4F83-8F19-FCE4C012512A}" type="parTrans" cxnId="{AF539825-2123-4A0A-90B4-49784231683E}">
      <dgm:prSet/>
      <dgm:spPr/>
      <dgm:t>
        <a:bodyPr/>
        <a:lstStyle/>
        <a:p>
          <a:endParaRPr lang="en-US"/>
        </a:p>
      </dgm:t>
    </dgm:pt>
    <dgm:pt modelId="{8E3DE360-F811-431A-A7D4-210AA0434DB4}" type="sibTrans" cxnId="{AF539825-2123-4A0A-90B4-49784231683E}">
      <dgm:prSet/>
      <dgm:spPr/>
      <dgm:t>
        <a:bodyPr/>
        <a:lstStyle/>
        <a:p>
          <a:endParaRPr lang="en-US"/>
        </a:p>
      </dgm:t>
    </dgm:pt>
    <dgm:pt modelId="{8B0AE99B-CB15-4EEF-81A5-4AAC1363FFF8}">
      <dgm:prSet/>
      <dgm:spPr/>
      <dgm:t>
        <a:bodyPr/>
        <a:lstStyle/>
        <a:p>
          <a:pPr algn="l"/>
          <a:r>
            <a:rPr lang="en-US" dirty="0"/>
            <a:t>Connect sites with a unified wide-area network portal</a:t>
          </a:r>
        </a:p>
      </dgm:t>
    </dgm:pt>
    <dgm:pt modelId="{5E726020-CEBE-47C9-B215-20DE2CE98896}" type="parTrans" cxnId="{BE760F99-B7BC-47C2-A9F7-5FC7F11F89D8}">
      <dgm:prSet/>
      <dgm:spPr/>
      <dgm:t>
        <a:bodyPr/>
        <a:lstStyle/>
        <a:p>
          <a:endParaRPr lang="en-US"/>
        </a:p>
      </dgm:t>
    </dgm:pt>
    <dgm:pt modelId="{1F42958D-6EE3-40F7-9F52-2D69DF0B22D6}" type="sibTrans" cxnId="{BE760F99-B7BC-47C2-A9F7-5FC7F11F89D8}">
      <dgm:prSet/>
      <dgm:spPr/>
      <dgm:t>
        <a:bodyPr/>
        <a:lstStyle/>
        <a:p>
          <a:endParaRPr lang="en-US"/>
        </a:p>
      </dgm:t>
    </dgm:pt>
    <dgm:pt modelId="{280A97C1-A272-4AC3-B514-33833B7D0748}">
      <dgm:prSet/>
      <dgm:spPr/>
      <dgm:t>
        <a:bodyPr/>
        <a:lstStyle/>
        <a:p>
          <a:pPr algn="l"/>
          <a:r>
            <a:rPr lang="en-US"/>
            <a:t>Scalable</a:t>
          </a:r>
          <a:r>
            <a:rPr lang="en-US" dirty="0"/>
            <a:t>, security-enhanced delivery point for global, microservice-based web applications</a:t>
          </a:r>
        </a:p>
      </dgm:t>
    </dgm:pt>
    <dgm:pt modelId="{DA20F899-EBF4-42CA-AAA1-D1EA391ED166}" type="parTrans" cxnId="{47615B8C-ABB2-4CC4-9372-08D8864BE237}">
      <dgm:prSet/>
      <dgm:spPr/>
      <dgm:t>
        <a:bodyPr/>
        <a:lstStyle/>
        <a:p>
          <a:endParaRPr lang="en-US"/>
        </a:p>
      </dgm:t>
    </dgm:pt>
    <dgm:pt modelId="{E621BA54-3C0D-4A10-A90A-B2026C5F0ED6}" type="sibTrans" cxnId="{47615B8C-ABB2-4CC4-9372-08D8864BE237}">
      <dgm:prSet/>
      <dgm:spPr/>
      <dgm:t>
        <a:bodyPr/>
        <a:lstStyle/>
        <a:p>
          <a:endParaRPr lang="en-US"/>
        </a:p>
      </dgm:t>
    </dgm:pt>
    <dgm:pt modelId="{011FC628-C175-4CDA-89A8-5FA8518584F3}" type="pres">
      <dgm:prSet presAssocID="{B6E63D27-5D06-4CE2-BCAC-197EE3477314}" presName="Name0" presStyleCnt="0">
        <dgm:presLayoutVars>
          <dgm:chMax/>
          <dgm:chPref val="3"/>
          <dgm:dir/>
          <dgm:animOne val="branch"/>
          <dgm:animLvl val="lvl"/>
        </dgm:presLayoutVars>
      </dgm:prSet>
      <dgm:spPr/>
    </dgm:pt>
    <dgm:pt modelId="{323FA649-6835-4D1C-A8DC-13DCE86B138A}" type="pres">
      <dgm:prSet presAssocID="{5B9CD477-4B3D-4A99-94F0-05B0F39781E7}" presName="composite" presStyleCnt="0"/>
      <dgm:spPr/>
    </dgm:pt>
    <dgm:pt modelId="{03122687-A275-468D-9C19-77E62830442B}" type="pres">
      <dgm:prSet presAssocID="{5B9CD477-4B3D-4A99-94F0-05B0F39781E7}" presName="FirstChild" presStyleLbl="revTx" presStyleIdx="0" presStyleCnt="13" custScaleX="104969">
        <dgm:presLayoutVars>
          <dgm:chMax val="0"/>
          <dgm:chPref val="0"/>
          <dgm:bulletEnabled val="1"/>
        </dgm:presLayoutVars>
      </dgm:prSet>
      <dgm:spPr/>
    </dgm:pt>
    <dgm:pt modelId="{639F3977-230D-4AC8-9967-771F49080E35}" type="pres">
      <dgm:prSet presAssocID="{5B9CD477-4B3D-4A99-94F0-05B0F39781E7}" presName="Parent" presStyleLbl="alignNode1" presStyleIdx="0" presStyleCnt="13" custScaleX="86536" custLinFactNeighborX="-6732" custLinFactNeighborY="467">
        <dgm:presLayoutVars>
          <dgm:chMax val="3"/>
          <dgm:chPref val="3"/>
          <dgm:bulletEnabled val="1"/>
        </dgm:presLayoutVars>
      </dgm:prSet>
      <dgm:spPr/>
    </dgm:pt>
    <dgm:pt modelId="{D64F40AD-8834-4F30-9D01-3A10367C153B}" type="pres">
      <dgm:prSet presAssocID="{5B9CD477-4B3D-4A99-94F0-05B0F39781E7}" presName="Accent" presStyleLbl="parChTrans1D1" presStyleIdx="0" presStyleCnt="13"/>
      <dgm:spPr/>
    </dgm:pt>
    <dgm:pt modelId="{6EBC8C42-E39E-4FCA-90CC-8A933989DDD3}" type="pres">
      <dgm:prSet presAssocID="{AB2134C1-E054-4E1C-87CE-4415BE957440}" presName="sibTrans" presStyleCnt="0"/>
      <dgm:spPr/>
    </dgm:pt>
    <dgm:pt modelId="{E7F353DF-6ACA-4C57-B21B-F2B57706F97F}" type="pres">
      <dgm:prSet presAssocID="{4D96DBF5-1DB7-4287-A487-AEC20E56DD3B}" presName="composite" presStyleCnt="0"/>
      <dgm:spPr/>
    </dgm:pt>
    <dgm:pt modelId="{A82B615F-7C91-4A1B-BAFE-BE3840091C2B}" type="pres">
      <dgm:prSet presAssocID="{4D96DBF5-1DB7-4287-A487-AEC20E56DD3B}" presName="FirstChild" presStyleLbl="revTx" presStyleIdx="1" presStyleCnt="13" custScaleX="104969">
        <dgm:presLayoutVars>
          <dgm:chMax val="0"/>
          <dgm:chPref val="0"/>
          <dgm:bulletEnabled val="1"/>
        </dgm:presLayoutVars>
      </dgm:prSet>
      <dgm:spPr/>
    </dgm:pt>
    <dgm:pt modelId="{C4EFCE2E-A634-4A69-A83F-D6FDA87657D9}" type="pres">
      <dgm:prSet presAssocID="{4D96DBF5-1DB7-4287-A487-AEC20E56DD3B}" presName="Parent" presStyleLbl="alignNode1" presStyleIdx="1" presStyleCnt="13" custScaleX="86536" custLinFactNeighborX="-6732" custLinFactNeighborY="467">
        <dgm:presLayoutVars>
          <dgm:chMax val="3"/>
          <dgm:chPref val="3"/>
          <dgm:bulletEnabled val="1"/>
        </dgm:presLayoutVars>
      </dgm:prSet>
      <dgm:spPr/>
    </dgm:pt>
    <dgm:pt modelId="{33B5F660-78CF-414B-B9A2-95D2768729DA}" type="pres">
      <dgm:prSet presAssocID="{4D96DBF5-1DB7-4287-A487-AEC20E56DD3B}" presName="Accent" presStyleLbl="parChTrans1D1" presStyleIdx="1" presStyleCnt="13"/>
      <dgm:spPr/>
    </dgm:pt>
    <dgm:pt modelId="{925C241E-F0AC-407E-A8D3-2258E5E5B8ED}" type="pres">
      <dgm:prSet presAssocID="{D0E4C05D-33A3-4F2E-A85D-88D5EF54204E}" presName="sibTrans" presStyleCnt="0"/>
      <dgm:spPr/>
    </dgm:pt>
    <dgm:pt modelId="{93316F0D-F4AA-4A1D-B767-F5506C280D07}" type="pres">
      <dgm:prSet presAssocID="{E660D9B3-B1AA-4DB6-9707-B335EEDDF7DA}" presName="composite" presStyleCnt="0"/>
      <dgm:spPr/>
    </dgm:pt>
    <dgm:pt modelId="{8516BBF1-6D1A-4BE8-856D-EBF74674E918}" type="pres">
      <dgm:prSet presAssocID="{E660D9B3-B1AA-4DB6-9707-B335EEDDF7DA}" presName="FirstChild" presStyleLbl="revTx" presStyleIdx="2" presStyleCnt="13" custScaleX="104969">
        <dgm:presLayoutVars>
          <dgm:chMax val="0"/>
          <dgm:chPref val="0"/>
          <dgm:bulletEnabled val="1"/>
        </dgm:presLayoutVars>
      </dgm:prSet>
      <dgm:spPr/>
    </dgm:pt>
    <dgm:pt modelId="{B54BF039-C844-4992-857F-67A23759DC0D}" type="pres">
      <dgm:prSet presAssocID="{E660D9B3-B1AA-4DB6-9707-B335EEDDF7DA}" presName="Parent" presStyleLbl="alignNode1" presStyleIdx="2" presStyleCnt="13" custScaleX="86536" custLinFactNeighborX="-6732" custLinFactNeighborY="467">
        <dgm:presLayoutVars>
          <dgm:chMax val="3"/>
          <dgm:chPref val="3"/>
          <dgm:bulletEnabled val="1"/>
        </dgm:presLayoutVars>
      </dgm:prSet>
      <dgm:spPr/>
    </dgm:pt>
    <dgm:pt modelId="{310DFCA0-1529-4662-B21D-A338246E19C1}" type="pres">
      <dgm:prSet presAssocID="{E660D9B3-B1AA-4DB6-9707-B335EEDDF7DA}" presName="Accent" presStyleLbl="parChTrans1D1" presStyleIdx="2" presStyleCnt="13"/>
      <dgm:spPr/>
    </dgm:pt>
    <dgm:pt modelId="{A7B93474-E562-429F-8EFF-56BDB25643E2}" type="pres">
      <dgm:prSet presAssocID="{67FA46B2-A2AC-4B4E-8B86-C56827E317D0}" presName="sibTrans" presStyleCnt="0"/>
      <dgm:spPr/>
    </dgm:pt>
    <dgm:pt modelId="{DAFCE2CC-97F2-44ED-80D5-EF7AA52D9E35}" type="pres">
      <dgm:prSet presAssocID="{CB5C7593-468A-480D-B1A8-835A4BC120F6}" presName="composite" presStyleCnt="0"/>
      <dgm:spPr/>
    </dgm:pt>
    <dgm:pt modelId="{786196BC-C569-48FC-9CDD-0F809BB78D54}" type="pres">
      <dgm:prSet presAssocID="{CB5C7593-468A-480D-B1A8-835A4BC120F6}" presName="FirstChild" presStyleLbl="revTx" presStyleIdx="3" presStyleCnt="13" custScaleX="104969">
        <dgm:presLayoutVars>
          <dgm:chMax val="0"/>
          <dgm:chPref val="0"/>
          <dgm:bulletEnabled val="1"/>
        </dgm:presLayoutVars>
      </dgm:prSet>
      <dgm:spPr/>
    </dgm:pt>
    <dgm:pt modelId="{9F489F58-E33E-4416-921C-B128C1DAF7DE}" type="pres">
      <dgm:prSet presAssocID="{CB5C7593-468A-480D-B1A8-835A4BC120F6}" presName="Parent" presStyleLbl="alignNode1" presStyleIdx="3" presStyleCnt="13" custScaleX="86536" custLinFactNeighborX="-6732" custLinFactNeighborY="467">
        <dgm:presLayoutVars>
          <dgm:chMax val="3"/>
          <dgm:chPref val="3"/>
          <dgm:bulletEnabled val="1"/>
        </dgm:presLayoutVars>
      </dgm:prSet>
      <dgm:spPr/>
    </dgm:pt>
    <dgm:pt modelId="{A8CD4959-C9BA-4F70-986E-401B49BB1AD7}" type="pres">
      <dgm:prSet presAssocID="{CB5C7593-468A-480D-B1A8-835A4BC120F6}" presName="Accent" presStyleLbl="parChTrans1D1" presStyleIdx="3" presStyleCnt="13"/>
      <dgm:spPr/>
    </dgm:pt>
    <dgm:pt modelId="{7FAFE891-FD8F-455C-80D0-EB65EF9D6052}" type="pres">
      <dgm:prSet presAssocID="{B91CA309-824E-40A1-8F7E-7718445E7FE0}" presName="sibTrans" presStyleCnt="0"/>
      <dgm:spPr/>
    </dgm:pt>
    <dgm:pt modelId="{0AEE9F64-22E5-4741-889B-FC747EDB1F0E}" type="pres">
      <dgm:prSet presAssocID="{954EA323-3D75-4BD8-A4B7-BE3ADB04738C}" presName="composite" presStyleCnt="0"/>
      <dgm:spPr/>
    </dgm:pt>
    <dgm:pt modelId="{D453144E-749C-428C-B1FA-91A79DB7BCE9}" type="pres">
      <dgm:prSet presAssocID="{954EA323-3D75-4BD8-A4B7-BE3ADB04738C}" presName="FirstChild" presStyleLbl="revTx" presStyleIdx="4" presStyleCnt="13" custScaleX="104969">
        <dgm:presLayoutVars>
          <dgm:chMax val="0"/>
          <dgm:chPref val="0"/>
          <dgm:bulletEnabled val="1"/>
        </dgm:presLayoutVars>
      </dgm:prSet>
      <dgm:spPr/>
    </dgm:pt>
    <dgm:pt modelId="{F732FF6C-394D-4CC0-860E-AC276195E9F9}" type="pres">
      <dgm:prSet presAssocID="{954EA323-3D75-4BD8-A4B7-BE3ADB04738C}" presName="Parent" presStyleLbl="alignNode1" presStyleIdx="4" presStyleCnt="13" custScaleX="86536" custLinFactNeighborX="-6732" custLinFactNeighborY="467">
        <dgm:presLayoutVars>
          <dgm:chMax val="3"/>
          <dgm:chPref val="3"/>
          <dgm:bulletEnabled val="1"/>
        </dgm:presLayoutVars>
      </dgm:prSet>
      <dgm:spPr/>
    </dgm:pt>
    <dgm:pt modelId="{EE261944-3505-4028-88FE-5B808EA3A67E}" type="pres">
      <dgm:prSet presAssocID="{954EA323-3D75-4BD8-A4B7-BE3ADB04738C}" presName="Accent" presStyleLbl="parChTrans1D1" presStyleIdx="4" presStyleCnt="13"/>
      <dgm:spPr/>
    </dgm:pt>
    <dgm:pt modelId="{8B54D219-87B9-4483-8923-2007985AC359}" type="pres">
      <dgm:prSet presAssocID="{408111C4-E040-4F7D-A4CE-D02C194BCE97}" presName="sibTrans" presStyleCnt="0"/>
      <dgm:spPr/>
    </dgm:pt>
    <dgm:pt modelId="{76E5F122-52AF-4039-AC98-844C01CBF9BF}" type="pres">
      <dgm:prSet presAssocID="{DF696D1A-3012-45E9-A82C-AA826CC5462B}" presName="composite" presStyleCnt="0"/>
      <dgm:spPr/>
    </dgm:pt>
    <dgm:pt modelId="{498796E5-CA55-466A-91D9-68F9286EAD7B}" type="pres">
      <dgm:prSet presAssocID="{DF696D1A-3012-45E9-A82C-AA826CC5462B}" presName="FirstChild" presStyleLbl="revTx" presStyleIdx="5" presStyleCnt="13" custScaleX="104969">
        <dgm:presLayoutVars>
          <dgm:chMax val="0"/>
          <dgm:chPref val="0"/>
          <dgm:bulletEnabled val="1"/>
        </dgm:presLayoutVars>
      </dgm:prSet>
      <dgm:spPr/>
    </dgm:pt>
    <dgm:pt modelId="{3EA04611-252D-481E-8602-7CF0743C2B8E}" type="pres">
      <dgm:prSet presAssocID="{DF696D1A-3012-45E9-A82C-AA826CC5462B}" presName="Parent" presStyleLbl="alignNode1" presStyleIdx="5" presStyleCnt="13" custScaleX="86536" custLinFactNeighborX="-6732" custLinFactNeighborY="467">
        <dgm:presLayoutVars>
          <dgm:chMax val="3"/>
          <dgm:chPref val="3"/>
          <dgm:bulletEnabled val="1"/>
        </dgm:presLayoutVars>
      </dgm:prSet>
      <dgm:spPr/>
    </dgm:pt>
    <dgm:pt modelId="{040EC23F-F061-44BA-8EDB-9D3FA8643546}" type="pres">
      <dgm:prSet presAssocID="{DF696D1A-3012-45E9-A82C-AA826CC5462B}" presName="Accent" presStyleLbl="parChTrans1D1" presStyleIdx="5" presStyleCnt="13"/>
      <dgm:spPr/>
    </dgm:pt>
    <dgm:pt modelId="{F0869184-9232-47DC-BD15-FD12752B3DCE}" type="pres">
      <dgm:prSet presAssocID="{89E22FE7-E460-4FB5-BFA8-D69A1AB7D81B}" presName="sibTrans" presStyleCnt="0"/>
      <dgm:spPr/>
    </dgm:pt>
    <dgm:pt modelId="{493BF0A6-DAB6-4B09-97C0-88C4E5DEC3E6}" type="pres">
      <dgm:prSet presAssocID="{71B0BBB0-A6E0-45CB-B99E-ECC61BA7A660}" presName="composite" presStyleCnt="0"/>
      <dgm:spPr/>
    </dgm:pt>
    <dgm:pt modelId="{740C8565-92A2-47C7-81C9-406CD06E4853}" type="pres">
      <dgm:prSet presAssocID="{71B0BBB0-A6E0-45CB-B99E-ECC61BA7A660}" presName="FirstChild" presStyleLbl="revTx" presStyleIdx="6" presStyleCnt="13" custScaleX="104969">
        <dgm:presLayoutVars>
          <dgm:chMax val="0"/>
          <dgm:chPref val="0"/>
          <dgm:bulletEnabled val="1"/>
        </dgm:presLayoutVars>
      </dgm:prSet>
      <dgm:spPr/>
    </dgm:pt>
    <dgm:pt modelId="{36FFCDAD-C924-4A48-9FB1-C50FAD2DD90C}" type="pres">
      <dgm:prSet presAssocID="{71B0BBB0-A6E0-45CB-B99E-ECC61BA7A660}" presName="Parent" presStyleLbl="alignNode1" presStyleIdx="6" presStyleCnt="13" custScaleX="86536" custLinFactNeighborX="-6732" custLinFactNeighborY="467">
        <dgm:presLayoutVars>
          <dgm:chMax val="3"/>
          <dgm:chPref val="3"/>
          <dgm:bulletEnabled val="1"/>
        </dgm:presLayoutVars>
      </dgm:prSet>
      <dgm:spPr/>
    </dgm:pt>
    <dgm:pt modelId="{39DECA53-B1DE-4AE2-8173-C827BCE737A3}" type="pres">
      <dgm:prSet presAssocID="{71B0BBB0-A6E0-45CB-B99E-ECC61BA7A660}" presName="Accent" presStyleLbl="parChTrans1D1" presStyleIdx="6" presStyleCnt="13"/>
      <dgm:spPr/>
    </dgm:pt>
    <dgm:pt modelId="{7C315714-636E-4817-9EAE-884E536EA43B}" type="pres">
      <dgm:prSet presAssocID="{7ADA6D0B-472A-435F-B9F2-7B3E7BA4B228}" presName="sibTrans" presStyleCnt="0"/>
      <dgm:spPr/>
    </dgm:pt>
    <dgm:pt modelId="{332AEE0E-CBAC-4BDC-BB47-D686D7F97555}" type="pres">
      <dgm:prSet presAssocID="{2FA7F330-FA9B-4F50-84F1-B1AD4AB5C77B}" presName="composite" presStyleCnt="0"/>
      <dgm:spPr/>
    </dgm:pt>
    <dgm:pt modelId="{7F429EF0-1E4F-4CAA-A0EE-46BA554A2B1A}" type="pres">
      <dgm:prSet presAssocID="{2FA7F330-FA9B-4F50-84F1-B1AD4AB5C77B}" presName="FirstChild" presStyleLbl="revTx" presStyleIdx="7" presStyleCnt="13" custScaleX="104969">
        <dgm:presLayoutVars>
          <dgm:chMax val="0"/>
          <dgm:chPref val="0"/>
          <dgm:bulletEnabled val="1"/>
        </dgm:presLayoutVars>
      </dgm:prSet>
      <dgm:spPr/>
    </dgm:pt>
    <dgm:pt modelId="{6006A19A-DBFE-488E-85CD-6B897DEB58AF}" type="pres">
      <dgm:prSet presAssocID="{2FA7F330-FA9B-4F50-84F1-B1AD4AB5C77B}" presName="Parent" presStyleLbl="alignNode1" presStyleIdx="7" presStyleCnt="13" custScaleX="86536" custLinFactNeighborX="-6732" custLinFactNeighborY="467">
        <dgm:presLayoutVars>
          <dgm:chMax val="3"/>
          <dgm:chPref val="3"/>
          <dgm:bulletEnabled val="1"/>
        </dgm:presLayoutVars>
      </dgm:prSet>
      <dgm:spPr/>
    </dgm:pt>
    <dgm:pt modelId="{F55BFCCB-2CF0-4C61-A34E-2611903787DA}" type="pres">
      <dgm:prSet presAssocID="{2FA7F330-FA9B-4F50-84F1-B1AD4AB5C77B}" presName="Accent" presStyleLbl="parChTrans1D1" presStyleIdx="7" presStyleCnt="13"/>
      <dgm:spPr/>
    </dgm:pt>
    <dgm:pt modelId="{832E27FA-1B38-4869-9F98-C633598A9B17}" type="pres">
      <dgm:prSet presAssocID="{66154589-C9A3-401E-A64C-E3A761EDB144}" presName="sibTrans" presStyleCnt="0"/>
      <dgm:spPr/>
    </dgm:pt>
    <dgm:pt modelId="{73A0D3B7-A69D-4BCB-B0D4-0C8390BED3C4}" type="pres">
      <dgm:prSet presAssocID="{94E542F4-C0A4-42F8-ABB4-6889105F19C7}" presName="composite" presStyleCnt="0"/>
      <dgm:spPr/>
    </dgm:pt>
    <dgm:pt modelId="{EE7022AC-56C7-4412-9E57-74883F7C8EE1}" type="pres">
      <dgm:prSet presAssocID="{94E542F4-C0A4-42F8-ABB4-6889105F19C7}" presName="FirstChild" presStyleLbl="revTx" presStyleIdx="8" presStyleCnt="13" custScaleX="104969">
        <dgm:presLayoutVars>
          <dgm:chMax val="0"/>
          <dgm:chPref val="0"/>
          <dgm:bulletEnabled val="1"/>
        </dgm:presLayoutVars>
      </dgm:prSet>
      <dgm:spPr/>
    </dgm:pt>
    <dgm:pt modelId="{13932B68-0022-4BC1-A057-92C0B007179B}" type="pres">
      <dgm:prSet presAssocID="{94E542F4-C0A4-42F8-ABB4-6889105F19C7}" presName="Parent" presStyleLbl="alignNode1" presStyleIdx="8" presStyleCnt="13" custScaleX="86536" custLinFactNeighborX="-6732" custLinFactNeighborY="467">
        <dgm:presLayoutVars>
          <dgm:chMax val="3"/>
          <dgm:chPref val="3"/>
          <dgm:bulletEnabled val="1"/>
        </dgm:presLayoutVars>
      </dgm:prSet>
      <dgm:spPr/>
    </dgm:pt>
    <dgm:pt modelId="{E52BF14C-A767-49C5-8836-D2BEF39A20C7}" type="pres">
      <dgm:prSet presAssocID="{94E542F4-C0A4-42F8-ABB4-6889105F19C7}" presName="Accent" presStyleLbl="parChTrans1D1" presStyleIdx="8" presStyleCnt="13"/>
      <dgm:spPr/>
    </dgm:pt>
    <dgm:pt modelId="{83C2B35E-2F08-4BCD-8833-7E80822D16F1}" type="pres">
      <dgm:prSet presAssocID="{214F3F2D-0A03-42EB-8786-C8987A89D1D4}" presName="sibTrans" presStyleCnt="0"/>
      <dgm:spPr/>
    </dgm:pt>
    <dgm:pt modelId="{FDD820A9-04EE-47FB-9B01-098B1717A683}" type="pres">
      <dgm:prSet presAssocID="{A97276F6-14FF-4A43-8648-68533AD20DA9}" presName="composite" presStyleCnt="0"/>
      <dgm:spPr/>
    </dgm:pt>
    <dgm:pt modelId="{AD28F035-29BD-4904-9332-B06FA742537E}" type="pres">
      <dgm:prSet presAssocID="{A97276F6-14FF-4A43-8648-68533AD20DA9}" presName="FirstChild" presStyleLbl="revTx" presStyleIdx="9" presStyleCnt="13" custScaleX="104969">
        <dgm:presLayoutVars>
          <dgm:chMax val="0"/>
          <dgm:chPref val="0"/>
          <dgm:bulletEnabled val="1"/>
        </dgm:presLayoutVars>
      </dgm:prSet>
      <dgm:spPr/>
    </dgm:pt>
    <dgm:pt modelId="{B2F25FD1-1208-4C6F-9E10-4BD49AB4F618}" type="pres">
      <dgm:prSet presAssocID="{A97276F6-14FF-4A43-8648-68533AD20DA9}" presName="Parent" presStyleLbl="alignNode1" presStyleIdx="9" presStyleCnt="13" custScaleX="86536" custLinFactNeighborX="-6732" custLinFactNeighborY="467">
        <dgm:presLayoutVars>
          <dgm:chMax val="3"/>
          <dgm:chPref val="3"/>
          <dgm:bulletEnabled val="1"/>
        </dgm:presLayoutVars>
      </dgm:prSet>
      <dgm:spPr/>
    </dgm:pt>
    <dgm:pt modelId="{292C35BB-95E1-456E-9FFD-DCE2405D898F}" type="pres">
      <dgm:prSet presAssocID="{A97276F6-14FF-4A43-8648-68533AD20DA9}" presName="Accent" presStyleLbl="parChTrans1D1" presStyleIdx="9" presStyleCnt="13"/>
      <dgm:spPr/>
    </dgm:pt>
    <dgm:pt modelId="{411B1633-3AF1-459F-B017-8DA495E6ACC0}" type="pres">
      <dgm:prSet presAssocID="{92AC172A-74F1-47F2-BFCE-4BF7566BAC4D}" presName="sibTrans" presStyleCnt="0"/>
      <dgm:spPr/>
    </dgm:pt>
    <dgm:pt modelId="{72CA6D6E-EEF7-4D58-9406-D4734FFC7D41}" type="pres">
      <dgm:prSet presAssocID="{A1B19D9D-40F6-45F5-A0B8-8FC9D7264D73}" presName="composite" presStyleCnt="0"/>
      <dgm:spPr/>
    </dgm:pt>
    <dgm:pt modelId="{17ABA224-45D5-4AFE-85EB-DF18FD223DB0}" type="pres">
      <dgm:prSet presAssocID="{A1B19D9D-40F6-45F5-A0B8-8FC9D7264D73}" presName="FirstChild" presStyleLbl="revTx" presStyleIdx="10" presStyleCnt="13" custScaleX="104969">
        <dgm:presLayoutVars>
          <dgm:chMax val="0"/>
          <dgm:chPref val="0"/>
          <dgm:bulletEnabled val="1"/>
        </dgm:presLayoutVars>
      </dgm:prSet>
      <dgm:spPr/>
    </dgm:pt>
    <dgm:pt modelId="{C6D7767A-2E45-4C43-8CE3-D6D375DFB92B}" type="pres">
      <dgm:prSet presAssocID="{A1B19D9D-40F6-45F5-A0B8-8FC9D7264D73}" presName="Parent" presStyleLbl="alignNode1" presStyleIdx="10" presStyleCnt="13" custScaleX="86536" custLinFactNeighborX="-6732" custLinFactNeighborY="467">
        <dgm:presLayoutVars>
          <dgm:chMax val="3"/>
          <dgm:chPref val="3"/>
          <dgm:bulletEnabled val="1"/>
        </dgm:presLayoutVars>
      </dgm:prSet>
      <dgm:spPr/>
    </dgm:pt>
    <dgm:pt modelId="{5F13173F-6054-4758-BCBF-6ADF24784725}" type="pres">
      <dgm:prSet presAssocID="{A1B19D9D-40F6-45F5-A0B8-8FC9D7264D73}" presName="Accent" presStyleLbl="parChTrans1D1" presStyleIdx="10" presStyleCnt="13"/>
      <dgm:spPr/>
    </dgm:pt>
    <dgm:pt modelId="{A7807D2C-0BAE-436A-A324-EEBBE155E7A1}" type="pres">
      <dgm:prSet presAssocID="{4114919C-C4FF-4B66-8C0D-1B7BDB89F011}" presName="sibTrans" presStyleCnt="0"/>
      <dgm:spPr/>
    </dgm:pt>
    <dgm:pt modelId="{DE30E6BB-5E80-49FE-88BF-4854EC72831A}" type="pres">
      <dgm:prSet presAssocID="{565480C4-F8F0-45D2-96FE-0FA93D1BD357}" presName="composite" presStyleCnt="0"/>
      <dgm:spPr/>
    </dgm:pt>
    <dgm:pt modelId="{246CEEE4-8691-4261-BB96-22BBAC558F99}" type="pres">
      <dgm:prSet presAssocID="{565480C4-F8F0-45D2-96FE-0FA93D1BD357}" presName="FirstChild" presStyleLbl="revTx" presStyleIdx="11" presStyleCnt="13" custScaleX="104969">
        <dgm:presLayoutVars>
          <dgm:chMax val="0"/>
          <dgm:chPref val="0"/>
          <dgm:bulletEnabled val="1"/>
        </dgm:presLayoutVars>
      </dgm:prSet>
      <dgm:spPr/>
    </dgm:pt>
    <dgm:pt modelId="{DB344C2C-00F9-4E0A-8BB3-FE520B09A691}" type="pres">
      <dgm:prSet presAssocID="{565480C4-F8F0-45D2-96FE-0FA93D1BD357}" presName="Parent" presStyleLbl="alignNode1" presStyleIdx="11" presStyleCnt="13" custScaleX="86536" custLinFactNeighborX="-6732" custLinFactNeighborY="467">
        <dgm:presLayoutVars>
          <dgm:chMax val="3"/>
          <dgm:chPref val="3"/>
          <dgm:bulletEnabled val="1"/>
        </dgm:presLayoutVars>
      </dgm:prSet>
      <dgm:spPr/>
    </dgm:pt>
    <dgm:pt modelId="{581FDBC3-714D-4CE5-8C5D-4B28939B1F09}" type="pres">
      <dgm:prSet presAssocID="{565480C4-F8F0-45D2-96FE-0FA93D1BD357}" presName="Accent" presStyleLbl="parChTrans1D1" presStyleIdx="11" presStyleCnt="13"/>
      <dgm:spPr/>
    </dgm:pt>
    <dgm:pt modelId="{1061E642-FA92-4469-87E3-8625E0247EB1}" type="pres">
      <dgm:prSet presAssocID="{8AC0E2EA-F457-4ED5-BF87-1051B47D6395}" presName="sibTrans" presStyleCnt="0"/>
      <dgm:spPr/>
    </dgm:pt>
    <dgm:pt modelId="{1E74DF41-E818-4DC1-96D9-09F38B62AB0D}" type="pres">
      <dgm:prSet presAssocID="{2CEE8919-FBB9-4055-8224-2E1AC0C034DF}" presName="composite" presStyleCnt="0"/>
      <dgm:spPr/>
    </dgm:pt>
    <dgm:pt modelId="{7330A784-6A08-4827-9BA7-C65D210C9816}" type="pres">
      <dgm:prSet presAssocID="{2CEE8919-FBB9-4055-8224-2E1AC0C034DF}" presName="FirstChild" presStyleLbl="revTx" presStyleIdx="12" presStyleCnt="13" custScaleX="104969">
        <dgm:presLayoutVars>
          <dgm:chMax val="0"/>
          <dgm:chPref val="0"/>
          <dgm:bulletEnabled val="1"/>
        </dgm:presLayoutVars>
      </dgm:prSet>
      <dgm:spPr/>
    </dgm:pt>
    <dgm:pt modelId="{79DD2B84-79FC-4AE0-BCC2-05BE5CFEF756}" type="pres">
      <dgm:prSet presAssocID="{2CEE8919-FBB9-4055-8224-2E1AC0C034DF}" presName="Parent" presStyleLbl="alignNode1" presStyleIdx="12" presStyleCnt="13" custScaleX="86536" custLinFactNeighborX="-6732" custLinFactNeighborY="467">
        <dgm:presLayoutVars>
          <dgm:chMax val="3"/>
          <dgm:chPref val="3"/>
          <dgm:bulletEnabled val="1"/>
        </dgm:presLayoutVars>
      </dgm:prSet>
      <dgm:spPr/>
    </dgm:pt>
    <dgm:pt modelId="{E5538F21-2843-4B03-96E5-B8BEED56ECCC}" type="pres">
      <dgm:prSet presAssocID="{2CEE8919-FBB9-4055-8224-2E1AC0C034DF}" presName="Accent" presStyleLbl="parChTrans1D1" presStyleIdx="12" presStyleCnt="13"/>
      <dgm:spPr/>
    </dgm:pt>
  </dgm:ptLst>
  <dgm:cxnLst>
    <dgm:cxn modelId="{28827E00-BED8-402E-8060-198B9DC71B5C}" type="presOf" srcId="{56616017-00C3-4885-B01C-64EFCE77EF11}" destId="{8516BBF1-6D1A-4BE8-856D-EBF74674E918}" srcOrd="0" destOrd="0" presId="urn:microsoft.com/office/officeart/2011/layout/TabList"/>
    <dgm:cxn modelId="{20195703-5DA3-41B5-8AC1-23A23D573663}" srcId="{A97276F6-14FF-4A43-8648-68533AD20DA9}" destId="{F3FE517B-46AB-417D-8E53-2B3F7AA9A353}" srcOrd="0" destOrd="0" parTransId="{849D03CE-A6C7-46C2-BD80-1B441E997D88}" sibTransId="{AF0FA546-AC39-4AD8-A247-5A5C7013E39A}"/>
    <dgm:cxn modelId="{E607E90F-CE97-4D6C-A77C-0A6F2536E231}" srcId="{B6E63D27-5D06-4CE2-BCAC-197EE3477314}" destId="{94E542F4-C0A4-42F8-ABB4-6889105F19C7}" srcOrd="8" destOrd="0" parTransId="{F5E81F31-80E1-4B97-8AE6-87D6ABF0358F}" sibTransId="{214F3F2D-0A03-42EB-8786-C8987A89D1D4}"/>
    <dgm:cxn modelId="{2DEEA818-4BEA-4870-9A45-246BFB574262}" type="presOf" srcId="{B6E63D27-5D06-4CE2-BCAC-197EE3477314}" destId="{011FC628-C175-4CDA-89A8-5FA8518584F3}" srcOrd="0" destOrd="0" presId="urn:microsoft.com/office/officeart/2011/layout/TabList"/>
    <dgm:cxn modelId="{553D7222-93DF-4AF3-825F-F117165FFA19}" type="presOf" srcId="{6C584743-CC98-4787-9CA1-8A580878C815}" destId="{17ABA224-45D5-4AFE-85EB-DF18FD223DB0}" srcOrd="0" destOrd="0" presId="urn:microsoft.com/office/officeart/2011/layout/TabList"/>
    <dgm:cxn modelId="{AF539825-2123-4A0A-90B4-49784231683E}" srcId="{B6E63D27-5D06-4CE2-BCAC-197EE3477314}" destId="{2CEE8919-FBB9-4055-8224-2E1AC0C034DF}" srcOrd="12" destOrd="0" parTransId="{B2D02E3B-A6AC-4F83-8F19-FCE4C012512A}" sibTransId="{8E3DE360-F811-431A-A7D4-210AA0434DB4}"/>
    <dgm:cxn modelId="{B637BB26-27C4-40F2-9B63-90A1AF991593}" srcId="{2FA7F330-FA9B-4F50-84F1-B1AD4AB5C77B}" destId="{E141AF47-849C-4BEF-97FC-315B0A4B788A}" srcOrd="0" destOrd="0" parTransId="{B5844379-5388-453A-9A6F-7253DA0B52D9}" sibTransId="{9B112318-45F7-47FC-98C5-B4C434D54474}"/>
    <dgm:cxn modelId="{EA4BC126-8670-4517-AD9C-90794B45C283}" type="presOf" srcId="{FB4F23DC-8FF3-45BF-A1D4-3B8794D5C00C}" destId="{786196BC-C569-48FC-9CDD-0F809BB78D54}" srcOrd="0" destOrd="0" presId="urn:microsoft.com/office/officeart/2011/layout/TabList"/>
    <dgm:cxn modelId="{9FBF7329-81E6-4B3F-8697-7BD351D2D744}" type="presOf" srcId="{A97276F6-14FF-4A43-8648-68533AD20DA9}" destId="{B2F25FD1-1208-4C6F-9E10-4BD49AB4F618}" srcOrd="0" destOrd="0" presId="urn:microsoft.com/office/officeart/2011/layout/TabList"/>
    <dgm:cxn modelId="{6EB97F2D-9761-4510-8DD3-D7FD6DF4E3F6}" type="presOf" srcId="{F3FE517B-46AB-417D-8E53-2B3F7AA9A353}" destId="{AD28F035-29BD-4904-9332-B06FA742537E}" srcOrd="0" destOrd="0" presId="urn:microsoft.com/office/officeart/2011/layout/TabList"/>
    <dgm:cxn modelId="{3AE48333-D79E-4FAD-88A7-6AB1DCB65350}" type="presOf" srcId="{4D96DBF5-1DB7-4287-A487-AEC20E56DD3B}" destId="{C4EFCE2E-A634-4A69-A83F-D6FDA87657D9}" srcOrd="0" destOrd="0" presId="urn:microsoft.com/office/officeart/2011/layout/TabList"/>
    <dgm:cxn modelId="{E5B94E34-1B0E-4333-BE92-FD38D2587A81}" srcId="{5B9CD477-4B3D-4A99-94F0-05B0F39781E7}" destId="{D4B51BC5-8AE1-4580-971B-B09E823A86AA}" srcOrd="0" destOrd="0" parTransId="{2D742760-48A3-4C20-9D5E-58807284AC37}" sibTransId="{C68DD7B9-220F-4644-BE8B-FAFAB79DBF46}"/>
    <dgm:cxn modelId="{BACC5436-DCBC-43D6-8322-BF237AA214C3}" srcId="{CB5C7593-468A-480D-B1A8-835A4BC120F6}" destId="{FB4F23DC-8FF3-45BF-A1D4-3B8794D5C00C}" srcOrd="0" destOrd="0" parTransId="{8215738A-BDF2-4652-A9B1-93F31DED646A}" sibTransId="{1C7E7231-F95C-4F23-AD99-A10ED6FCC200}"/>
    <dgm:cxn modelId="{0F345637-4507-4DB6-9CF4-2CAA08AD894D}" srcId="{954EA323-3D75-4BD8-A4B7-BE3ADB04738C}" destId="{CB44B830-38F9-46A0-8ED5-F16615B3ED4A}" srcOrd="0" destOrd="0" parTransId="{ABEAE409-0586-4E56-BCED-4E8F1563A485}" sibTransId="{8DB3C43A-3C61-4B93-9EB8-4EE05054B0D3}"/>
    <dgm:cxn modelId="{7E4E4141-EF40-4768-A0C3-74F1B8D6CC78}" srcId="{E660D9B3-B1AA-4DB6-9707-B335EEDDF7DA}" destId="{56616017-00C3-4885-B01C-64EFCE77EF11}" srcOrd="0" destOrd="0" parTransId="{44B0810D-E6DD-4C52-B96A-666EFDF79725}" sibTransId="{4DF89082-F3D5-4A7A-BAEB-F3A52D29978B}"/>
    <dgm:cxn modelId="{4D2CCB61-D446-4440-AD03-A5E7B27253B0}" type="presOf" srcId="{280A97C1-A272-4AC3-B514-33833B7D0748}" destId="{7330A784-6A08-4827-9BA7-C65D210C9816}" srcOrd="0" destOrd="0" presId="urn:microsoft.com/office/officeart/2011/layout/TabList"/>
    <dgm:cxn modelId="{1F5A4542-4AD5-4A20-90F6-D80E67A406DB}" srcId="{B6E63D27-5D06-4CE2-BCAC-197EE3477314}" destId="{2FA7F330-FA9B-4F50-84F1-B1AD4AB5C77B}" srcOrd="7" destOrd="0" parTransId="{69C6F644-5B9B-4C39-9D9C-F84CCDD77A07}" sibTransId="{66154589-C9A3-401E-A64C-E3A761EDB144}"/>
    <dgm:cxn modelId="{9C29A144-80E4-4ECF-AED0-080C1C02582A}" type="presOf" srcId="{94E542F4-C0A4-42F8-ABB4-6889105F19C7}" destId="{13932B68-0022-4BC1-A057-92C0B007179B}" srcOrd="0" destOrd="0" presId="urn:microsoft.com/office/officeart/2011/layout/TabList"/>
    <dgm:cxn modelId="{36D45765-6BF0-4DE0-BE15-D48AC44AC537}" type="presOf" srcId="{8B0AE99B-CB15-4EEF-81A5-4AAC1363FFF8}" destId="{246CEEE4-8691-4261-BB96-22BBAC558F99}" srcOrd="0" destOrd="0" presId="urn:microsoft.com/office/officeart/2011/layout/TabList"/>
    <dgm:cxn modelId="{8102DE69-DB4B-4420-AD56-4AC2C0101788}" type="presOf" srcId="{D4B51BC5-8AE1-4580-971B-B09E823A86AA}" destId="{03122687-A275-468D-9C19-77E62830442B}" srcOrd="0" destOrd="0" presId="urn:microsoft.com/office/officeart/2011/layout/TabList"/>
    <dgm:cxn modelId="{E79A0B4A-CE05-4269-B6B6-F7A51DBE3B82}" type="presOf" srcId="{D9E607AE-B392-4C3B-9161-1293C1F68302}" destId="{740C8565-92A2-47C7-81C9-406CD06E4853}" srcOrd="0" destOrd="0" presId="urn:microsoft.com/office/officeart/2011/layout/TabList"/>
    <dgm:cxn modelId="{74EC206A-CFC2-4364-8506-FE825D173655}" srcId="{B6E63D27-5D06-4CE2-BCAC-197EE3477314}" destId="{954EA323-3D75-4BD8-A4B7-BE3ADB04738C}" srcOrd="4" destOrd="0" parTransId="{241C5CE6-0E8E-412C-A34D-8664AC78AB66}" sibTransId="{408111C4-E040-4F7D-A4CE-D02C194BCE97}"/>
    <dgm:cxn modelId="{5CFD0B6E-82BF-45F9-97C9-4206827B167D}" srcId="{B6E63D27-5D06-4CE2-BCAC-197EE3477314}" destId="{DF696D1A-3012-45E9-A82C-AA826CC5462B}" srcOrd="5" destOrd="0" parTransId="{6152D353-C452-48AC-8984-477073133037}" sibTransId="{89E22FE7-E460-4FB5-BFA8-D69A1AB7D81B}"/>
    <dgm:cxn modelId="{6E18A273-905D-467B-98C2-5050F0D3B9F5}" type="presOf" srcId="{A1B19D9D-40F6-45F5-A0B8-8FC9D7264D73}" destId="{C6D7767A-2E45-4C43-8CE3-D6D375DFB92B}" srcOrd="0" destOrd="0" presId="urn:microsoft.com/office/officeart/2011/layout/TabList"/>
    <dgm:cxn modelId="{54FA7C79-1BE5-48A2-BCD6-03910163449C}" srcId="{B6E63D27-5D06-4CE2-BCAC-197EE3477314}" destId="{71B0BBB0-A6E0-45CB-B99E-ECC61BA7A660}" srcOrd="6" destOrd="0" parTransId="{C4BE1466-EDBC-453E-8F43-9E9F8060DBA3}" sibTransId="{7ADA6D0B-472A-435F-B9F2-7B3E7BA4B228}"/>
    <dgm:cxn modelId="{ABC46F7E-8D3A-4B30-A5AA-CCEFB45F73D3}" srcId="{DF696D1A-3012-45E9-A82C-AA826CC5462B}" destId="{FF32F896-B33F-4EDB-9525-DA020B7646BB}" srcOrd="0" destOrd="0" parTransId="{A81C9618-2989-4C1C-B9E0-0176F0161AB3}" sibTransId="{B66447B5-19F9-4BA4-894B-172D2DE2D543}"/>
    <dgm:cxn modelId="{719D1881-4C66-41CC-BE88-A4597AD0DB50}" type="presOf" srcId="{565480C4-F8F0-45D2-96FE-0FA93D1BD357}" destId="{DB344C2C-00F9-4E0A-8BB3-FE520B09A691}" srcOrd="0" destOrd="0" presId="urn:microsoft.com/office/officeart/2011/layout/TabList"/>
    <dgm:cxn modelId="{39A9B981-3EAE-4714-A81E-8F3DAB397C57}" type="presOf" srcId="{DF696D1A-3012-45E9-A82C-AA826CC5462B}" destId="{3EA04611-252D-481E-8602-7CF0743C2B8E}" srcOrd="0" destOrd="0" presId="urn:microsoft.com/office/officeart/2011/layout/TabList"/>
    <dgm:cxn modelId="{DCEE3F84-AC7C-4AB8-9992-073EC6A39725}" type="presOf" srcId="{5B9CD477-4B3D-4A99-94F0-05B0F39781E7}" destId="{639F3977-230D-4AC8-9967-771F49080E35}" srcOrd="0" destOrd="0" presId="urn:microsoft.com/office/officeart/2011/layout/TabList"/>
    <dgm:cxn modelId="{83928988-FC7D-4F14-B660-2211A9ED6572}" type="presOf" srcId="{CB44B830-38F9-46A0-8ED5-F16615B3ED4A}" destId="{D453144E-749C-428C-B1FA-91A79DB7BCE9}" srcOrd="0" destOrd="0" presId="urn:microsoft.com/office/officeart/2011/layout/TabList"/>
    <dgm:cxn modelId="{47615B8C-ABB2-4CC4-9372-08D8864BE237}" srcId="{2CEE8919-FBB9-4055-8224-2E1AC0C034DF}" destId="{280A97C1-A272-4AC3-B514-33833B7D0748}" srcOrd="0" destOrd="0" parTransId="{DA20F899-EBF4-42CA-AAA1-D1EA391ED166}" sibTransId="{E621BA54-3C0D-4A10-A90A-B2026C5F0ED6}"/>
    <dgm:cxn modelId="{1FCD858E-75A5-4BB6-91C9-820CB9AE6D4F}" type="presOf" srcId="{2FA7F330-FA9B-4F50-84F1-B1AD4AB5C77B}" destId="{6006A19A-DBFE-488E-85CD-6B897DEB58AF}" srcOrd="0" destOrd="0" presId="urn:microsoft.com/office/officeart/2011/layout/TabList"/>
    <dgm:cxn modelId="{224B5B90-F561-47E4-9CFA-7C158BB5D697}" srcId="{71B0BBB0-A6E0-45CB-B99E-ECC61BA7A660}" destId="{D9E607AE-B392-4C3B-9161-1293C1F68302}" srcOrd="0" destOrd="0" parTransId="{A18D3E39-0C93-4007-958E-0790348405E7}" sibTransId="{05638C08-6E3C-4EDE-94F5-2F70871FB34F}"/>
    <dgm:cxn modelId="{BE760F99-B7BC-47C2-A9F7-5FC7F11F89D8}" srcId="{565480C4-F8F0-45D2-96FE-0FA93D1BD357}" destId="{8B0AE99B-CB15-4EEF-81A5-4AAC1363FFF8}" srcOrd="0" destOrd="0" parTransId="{5E726020-CEBE-47C9-B215-20DE2CE98896}" sibTransId="{1F42958D-6EE3-40F7-9F52-2D69DF0B22D6}"/>
    <dgm:cxn modelId="{81CB45A1-BAB7-4ED0-B40F-E80184370C56}" srcId="{B6E63D27-5D06-4CE2-BCAC-197EE3477314}" destId="{5B9CD477-4B3D-4A99-94F0-05B0F39781E7}" srcOrd="0" destOrd="0" parTransId="{A9C5CE9A-2BCD-41A2-8D40-64443D228DCC}" sibTransId="{AB2134C1-E054-4E1C-87CE-4415BE957440}"/>
    <dgm:cxn modelId="{005902A6-D253-47C6-85D1-EC8F35CD1388}" type="presOf" srcId="{954EA323-3D75-4BD8-A4B7-BE3ADB04738C}" destId="{F732FF6C-394D-4CC0-860E-AC276195E9F9}" srcOrd="0" destOrd="0" presId="urn:microsoft.com/office/officeart/2011/layout/TabList"/>
    <dgm:cxn modelId="{16C6DEAE-D10A-4010-A889-76980AD9761F}" srcId="{B6E63D27-5D06-4CE2-BCAC-197EE3477314}" destId="{A1B19D9D-40F6-45F5-A0B8-8FC9D7264D73}" srcOrd="10" destOrd="0" parTransId="{B442510B-8113-4C07-894B-9F76172700D9}" sibTransId="{4114919C-C4FF-4B66-8C0D-1B7BDB89F011}"/>
    <dgm:cxn modelId="{F3067CB0-3B3F-4B3E-85B3-F89FDCC81CA4}" type="presOf" srcId="{E141AF47-849C-4BEF-97FC-315B0A4B788A}" destId="{7F429EF0-1E4F-4CAA-A0EE-46BA554A2B1A}" srcOrd="0" destOrd="0" presId="urn:microsoft.com/office/officeart/2011/layout/TabList"/>
    <dgm:cxn modelId="{3AFBEEB0-A529-4A36-B304-97184304477E}" type="presOf" srcId="{CB5C7593-468A-480D-B1A8-835A4BC120F6}" destId="{9F489F58-E33E-4416-921C-B128C1DAF7DE}" srcOrd="0" destOrd="0" presId="urn:microsoft.com/office/officeart/2011/layout/TabList"/>
    <dgm:cxn modelId="{7EC4D4B4-BF49-42A7-8E15-B87035316CB7}" srcId="{94E542F4-C0A4-42F8-ABB4-6889105F19C7}" destId="{EC639FB3-27C7-43FF-A705-A5EA4C1036AB}" srcOrd="0" destOrd="0" parTransId="{1322EA05-B81C-4DB9-A290-3AD539D579F2}" sibTransId="{89030733-8F92-4A0D-B994-DD70F5CE0BCB}"/>
    <dgm:cxn modelId="{AAE171BD-0A15-4B78-93F0-8BB1396A1E2C}" type="presOf" srcId="{EC639FB3-27C7-43FF-A705-A5EA4C1036AB}" destId="{EE7022AC-56C7-4412-9E57-74883F7C8EE1}" srcOrd="0" destOrd="0" presId="urn:microsoft.com/office/officeart/2011/layout/TabList"/>
    <dgm:cxn modelId="{D740A5C1-4B78-49DE-BED5-2D626EFDCB0E}" type="presOf" srcId="{FF32F896-B33F-4EDB-9525-DA020B7646BB}" destId="{498796E5-CA55-466A-91D9-68F9286EAD7B}" srcOrd="0" destOrd="0" presId="urn:microsoft.com/office/officeart/2011/layout/TabList"/>
    <dgm:cxn modelId="{4EC3CFC1-DEB0-420D-8D07-188C3547127A}" srcId="{B6E63D27-5D06-4CE2-BCAC-197EE3477314}" destId="{E660D9B3-B1AA-4DB6-9707-B335EEDDF7DA}" srcOrd="2" destOrd="0" parTransId="{BD85A5E9-4085-4FC1-8BE0-5AEAA35864CA}" sibTransId="{67FA46B2-A2AC-4B4E-8B86-C56827E317D0}"/>
    <dgm:cxn modelId="{26C118C7-3550-476D-AE11-DC13AF816269}" srcId="{B6E63D27-5D06-4CE2-BCAC-197EE3477314}" destId="{565480C4-F8F0-45D2-96FE-0FA93D1BD357}" srcOrd="11" destOrd="0" parTransId="{42CF6BF3-9F1B-47CD-B7FA-310D398D3741}" sibTransId="{8AC0E2EA-F457-4ED5-BF87-1051B47D6395}"/>
    <dgm:cxn modelId="{D4BB51CC-0E87-4264-9ADD-53BBF469025C}" srcId="{4D96DBF5-1DB7-4287-A487-AEC20E56DD3B}" destId="{557EAE23-8FEB-42A0-875C-8510A52117DD}" srcOrd="0" destOrd="0" parTransId="{BA3C94FD-6F4A-487D-B3F8-D9C1C6EDB12B}" sibTransId="{28E64DFB-C41E-4194-A184-1AC1D3E89012}"/>
    <dgm:cxn modelId="{5AB44CCD-100D-4293-BD60-7984E49B018C}" srcId="{B6E63D27-5D06-4CE2-BCAC-197EE3477314}" destId="{A97276F6-14FF-4A43-8648-68533AD20DA9}" srcOrd="9" destOrd="0" parTransId="{3AE02838-8074-4FD3-A109-52F14D917162}" sibTransId="{92AC172A-74F1-47F2-BFCE-4BF7566BAC4D}"/>
    <dgm:cxn modelId="{6FCC8FD8-0EC8-434D-A34B-E3295C38BB1F}" srcId="{B6E63D27-5D06-4CE2-BCAC-197EE3477314}" destId="{4D96DBF5-1DB7-4287-A487-AEC20E56DD3B}" srcOrd="1" destOrd="0" parTransId="{EA2FCDC0-329A-4AC1-89D4-CF93A1379FC5}" sibTransId="{D0E4C05D-33A3-4F2E-A85D-88D5EF54204E}"/>
    <dgm:cxn modelId="{98FC80DC-72B5-4FDA-9023-7522D0322258}" srcId="{A1B19D9D-40F6-45F5-A0B8-8FC9D7264D73}" destId="{6C584743-CC98-4787-9CA1-8A580878C815}" srcOrd="0" destOrd="0" parTransId="{BC97C2C6-1EB8-47C9-ADA9-585B9DC937EB}" sibTransId="{014E672D-3C2D-4917-B389-9F5F69405B48}"/>
    <dgm:cxn modelId="{50A8AADF-7986-4A3B-9823-1F2F6553FD5A}" type="presOf" srcId="{557EAE23-8FEB-42A0-875C-8510A52117DD}" destId="{A82B615F-7C91-4A1B-BAFE-BE3840091C2B}" srcOrd="0" destOrd="0" presId="urn:microsoft.com/office/officeart/2011/layout/TabList"/>
    <dgm:cxn modelId="{7DC7F1EB-1850-408E-9B65-3048EFAE132B}" type="presOf" srcId="{71B0BBB0-A6E0-45CB-B99E-ECC61BA7A660}" destId="{36FFCDAD-C924-4A48-9FB1-C50FAD2DD90C}" srcOrd="0" destOrd="0" presId="urn:microsoft.com/office/officeart/2011/layout/TabList"/>
    <dgm:cxn modelId="{0DC86EED-AAFE-4723-90EB-0DDA2D109B33}" srcId="{B6E63D27-5D06-4CE2-BCAC-197EE3477314}" destId="{CB5C7593-468A-480D-B1A8-835A4BC120F6}" srcOrd="3" destOrd="0" parTransId="{6925F907-B40B-4261-B929-176B7AB519F3}" sibTransId="{B91CA309-824E-40A1-8F7E-7718445E7FE0}"/>
    <dgm:cxn modelId="{AC1002F3-52B8-4D53-9D45-66FCDDF1C414}" type="presOf" srcId="{E660D9B3-B1AA-4DB6-9707-B335EEDDF7DA}" destId="{B54BF039-C844-4992-857F-67A23759DC0D}" srcOrd="0" destOrd="0" presId="urn:microsoft.com/office/officeart/2011/layout/TabList"/>
    <dgm:cxn modelId="{692D96F3-16BE-4F37-80D1-27B918D04202}" type="presOf" srcId="{2CEE8919-FBB9-4055-8224-2E1AC0C034DF}" destId="{79DD2B84-79FC-4AE0-BCC2-05BE5CFEF756}" srcOrd="0" destOrd="0" presId="urn:microsoft.com/office/officeart/2011/layout/TabList"/>
    <dgm:cxn modelId="{2ECD5745-7E9A-44B6-BAB9-B2B0C43F439D}" type="presParOf" srcId="{011FC628-C175-4CDA-89A8-5FA8518584F3}" destId="{323FA649-6835-4D1C-A8DC-13DCE86B138A}" srcOrd="0" destOrd="0" presId="urn:microsoft.com/office/officeart/2011/layout/TabList"/>
    <dgm:cxn modelId="{0528B5B8-EE17-444E-9A7C-F26249FD76C0}" type="presParOf" srcId="{323FA649-6835-4D1C-A8DC-13DCE86B138A}" destId="{03122687-A275-468D-9C19-77E62830442B}" srcOrd="0" destOrd="0" presId="urn:microsoft.com/office/officeart/2011/layout/TabList"/>
    <dgm:cxn modelId="{0B7BAB6C-CC21-4C17-8402-5D767FE555AA}" type="presParOf" srcId="{323FA649-6835-4D1C-A8DC-13DCE86B138A}" destId="{639F3977-230D-4AC8-9967-771F49080E35}" srcOrd="1" destOrd="0" presId="urn:microsoft.com/office/officeart/2011/layout/TabList"/>
    <dgm:cxn modelId="{64F4C2D1-74AB-468D-971A-09D619B109E5}" type="presParOf" srcId="{323FA649-6835-4D1C-A8DC-13DCE86B138A}" destId="{D64F40AD-8834-4F30-9D01-3A10367C153B}" srcOrd="2" destOrd="0" presId="urn:microsoft.com/office/officeart/2011/layout/TabList"/>
    <dgm:cxn modelId="{B75250B0-829D-4650-B19E-29B6C29E4FCB}" type="presParOf" srcId="{011FC628-C175-4CDA-89A8-5FA8518584F3}" destId="{6EBC8C42-E39E-4FCA-90CC-8A933989DDD3}" srcOrd="1" destOrd="0" presId="urn:microsoft.com/office/officeart/2011/layout/TabList"/>
    <dgm:cxn modelId="{0814A26B-D356-48D3-AA21-7F9A4FFE129C}" type="presParOf" srcId="{011FC628-C175-4CDA-89A8-5FA8518584F3}" destId="{E7F353DF-6ACA-4C57-B21B-F2B57706F97F}" srcOrd="2" destOrd="0" presId="urn:microsoft.com/office/officeart/2011/layout/TabList"/>
    <dgm:cxn modelId="{870E16EE-EEBD-4D2F-99A5-DEC3442E85B0}" type="presParOf" srcId="{E7F353DF-6ACA-4C57-B21B-F2B57706F97F}" destId="{A82B615F-7C91-4A1B-BAFE-BE3840091C2B}" srcOrd="0" destOrd="0" presId="urn:microsoft.com/office/officeart/2011/layout/TabList"/>
    <dgm:cxn modelId="{EAD16E88-F04A-4405-831F-312853E1A1D4}" type="presParOf" srcId="{E7F353DF-6ACA-4C57-B21B-F2B57706F97F}" destId="{C4EFCE2E-A634-4A69-A83F-D6FDA87657D9}" srcOrd="1" destOrd="0" presId="urn:microsoft.com/office/officeart/2011/layout/TabList"/>
    <dgm:cxn modelId="{58CBFD2E-420F-4F49-899D-683C18E2F77D}" type="presParOf" srcId="{E7F353DF-6ACA-4C57-B21B-F2B57706F97F}" destId="{33B5F660-78CF-414B-B9A2-95D2768729DA}" srcOrd="2" destOrd="0" presId="urn:microsoft.com/office/officeart/2011/layout/TabList"/>
    <dgm:cxn modelId="{DF11AC48-954E-4382-8D89-5472E0066D95}" type="presParOf" srcId="{011FC628-C175-4CDA-89A8-5FA8518584F3}" destId="{925C241E-F0AC-407E-A8D3-2258E5E5B8ED}" srcOrd="3" destOrd="0" presId="urn:microsoft.com/office/officeart/2011/layout/TabList"/>
    <dgm:cxn modelId="{925BAD9A-511C-4BFA-B5C5-3570AF68A639}" type="presParOf" srcId="{011FC628-C175-4CDA-89A8-5FA8518584F3}" destId="{93316F0D-F4AA-4A1D-B767-F5506C280D07}" srcOrd="4" destOrd="0" presId="urn:microsoft.com/office/officeart/2011/layout/TabList"/>
    <dgm:cxn modelId="{08254649-830D-41D1-B4F3-B5ABDA1D4E24}" type="presParOf" srcId="{93316F0D-F4AA-4A1D-B767-F5506C280D07}" destId="{8516BBF1-6D1A-4BE8-856D-EBF74674E918}" srcOrd="0" destOrd="0" presId="urn:microsoft.com/office/officeart/2011/layout/TabList"/>
    <dgm:cxn modelId="{69FFAFD1-1862-4EDA-8BD5-E87A3CD9D4C5}" type="presParOf" srcId="{93316F0D-F4AA-4A1D-B767-F5506C280D07}" destId="{B54BF039-C844-4992-857F-67A23759DC0D}" srcOrd="1" destOrd="0" presId="urn:microsoft.com/office/officeart/2011/layout/TabList"/>
    <dgm:cxn modelId="{BB441AB8-4F39-420C-80E7-1A252A4AD79E}" type="presParOf" srcId="{93316F0D-F4AA-4A1D-B767-F5506C280D07}" destId="{310DFCA0-1529-4662-B21D-A338246E19C1}" srcOrd="2" destOrd="0" presId="urn:microsoft.com/office/officeart/2011/layout/TabList"/>
    <dgm:cxn modelId="{A352B18E-61E8-43E3-A429-9F62189EF0E3}" type="presParOf" srcId="{011FC628-C175-4CDA-89A8-5FA8518584F3}" destId="{A7B93474-E562-429F-8EFF-56BDB25643E2}" srcOrd="5" destOrd="0" presId="urn:microsoft.com/office/officeart/2011/layout/TabList"/>
    <dgm:cxn modelId="{6C3AF10A-AB28-4B96-B1F5-7053E9BC390F}" type="presParOf" srcId="{011FC628-C175-4CDA-89A8-5FA8518584F3}" destId="{DAFCE2CC-97F2-44ED-80D5-EF7AA52D9E35}" srcOrd="6" destOrd="0" presId="urn:microsoft.com/office/officeart/2011/layout/TabList"/>
    <dgm:cxn modelId="{42505C2E-1EA1-4A6A-8FDF-79893C23A8CE}" type="presParOf" srcId="{DAFCE2CC-97F2-44ED-80D5-EF7AA52D9E35}" destId="{786196BC-C569-48FC-9CDD-0F809BB78D54}" srcOrd="0" destOrd="0" presId="urn:microsoft.com/office/officeart/2011/layout/TabList"/>
    <dgm:cxn modelId="{542CD79B-1F0F-406F-82B1-BEE4A54C4F99}" type="presParOf" srcId="{DAFCE2CC-97F2-44ED-80D5-EF7AA52D9E35}" destId="{9F489F58-E33E-4416-921C-B128C1DAF7DE}" srcOrd="1" destOrd="0" presId="urn:microsoft.com/office/officeart/2011/layout/TabList"/>
    <dgm:cxn modelId="{6DE4AB9A-6C5F-4BD9-A85A-E42A58A5E2FA}" type="presParOf" srcId="{DAFCE2CC-97F2-44ED-80D5-EF7AA52D9E35}" destId="{A8CD4959-C9BA-4F70-986E-401B49BB1AD7}" srcOrd="2" destOrd="0" presId="urn:microsoft.com/office/officeart/2011/layout/TabList"/>
    <dgm:cxn modelId="{D88D1230-895B-4989-A6A1-84A21AF0555C}" type="presParOf" srcId="{011FC628-C175-4CDA-89A8-5FA8518584F3}" destId="{7FAFE891-FD8F-455C-80D0-EB65EF9D6052}" srcOrd="7" destOrd="0" presId="urn:microsoft.com/office/officeart/2011/layout/TabList"/>
    <dgm:cxn modelId="{7C684873-0D3D-450B-A0AA-078D17A5BA3D}" type="presParOf" srcId="{011FC628-C175-4CDA-89A8-5FA8518584F3}" destId="{0AEE9F64-22E5-4741-889B-FC747EDB1F0E}" srcOrd="8" destOrd="0" presId="urn:microsoft.com/office/officeart/2011/layout/TabList"/>
    <dgm:cxn modelId="{6AF3ECF8-AC15-42D4-B118-EA1455B75D32}" type="presParOf" srcId="{0AEE9F64-22E5-4741-889B-FC747EDB1F0E}" destId="{D453144E-749C-428C-B1FA-91A79DB7BCE9}" srcOrd="0" destOrd="0" presId="urn:microsoft.com/office/officeart/2011/layout/TabList"/>
    <dgm:cxn modelId="{19BFA10C-7D1B-45EE-B7BF-5A6731F850FA}" type="presParOf" srcId="{0AEE9F64-22E5-4741-889B-FC747EDB1F0E}" destId="{F732FF6C-394D-4CC0-860E-AC276195E9F9}" srcOrd="1" destOrd="0" presId="urn:microsoft.com/office/officeart/2011/layout/TabList"/>
    <dgm:cxn modelId="{0190D3A2-9815-4F77-8FFE-5D6E46EDE1AA}" type="presParOf" srcId="{0AEE9F64-22E5-4741-889B-FC747EDB1F0E}" destId="{EE261944-3505-4028-88FE-5B808EA3A67E}" srcOrd="2" destOrd="0" presId="urn:microsoft.com/office/officeart/2011/layout/TabList"/>
    <dgm:cxn modelId="{9402184A-24BD-4292-A8C7-A4DDD73C918D}" type="presParOf" srcId="{011FC628-C175-4CDA-89A8-5FA8518584F3}" destId="{8B54D219-87B9-4483-8923-2007985AC359}" srcOrd="9" destOrd="0" presId="urn:microsoft.com/office/officeart/2011/layout/TabList"/>
    <dgm:cxn modelId="{31D9179F-E985-4523-8982-F0816720A4E8}" type="presParOf" srcId="{011FC628-C175-4CDA-89A8-5FA8518584F3}" destId="{76E5F122-52AF-4039-AC98-844C01CBF9BF}" srcOrd="10" destOrd="0" presId="urn:microsoft.com/office/officeart/2011/layout/TabList"/>
    <dgm:cxn modelId="{B1A7E99D-92FD-4EEE-B7A3-EFB0CB9C9856}" type="presParOf" srcId="{76E5F122-52AF-4039-AC98-844C01CBF9BF}" destId="{498796E5-CA55-466A-91D9-68F9286EAD7B}" srcOrd="0" destOrd="0" presId="urn:microsoft.com/office/officeart/2011/layout/TabList"/>
    <dgm:cxn modelId="{DE5B36BB-F6B9-40DE-B154-9B4F16C9D7E8}" type="presParOf" srcId="{76E5F122-52AF-4039-AC98-844C01CBF9BF}" destId="{3EA04611-252D-481E-8602-7CF0743C2B8E}" srcOrd="1" destOrd="0" presId="urn:microsoft.com/office/officeart/2011/layout/TabList"/>
    <dgm:cxn modelId="{EA5C36E3-B5C6-43A3-916C-7D035F2E3508}" type="presParOf" srcId="{76E5F122-52AF-4039-AC98-844C01CBF9BF}" destId="{040EC23F-F061-44BA-8EDB-9D3FA8643546}" srcOrd="2" destOrd="0" presId="urn:microsoft.com/office/officeart/2011/layout/TabList"/>
    <dgm:cxn modelId="{1EA821F7-0E24-4B1D-958C-B95EE2F0D0B2}" type="presParOf" srcId="{011FC628-C175-4CDA-89A8-5FA8518584F3}" destId="{F0869184-9232-47DC-BD15-FD12752B3DCE}" srcOrd="11" destOrd="0" presId="urn:microsoft.com/office/officeart/2011/layout/TabList"/>
    <dgm:cxn modelId="{C9AC6603-65F6-4544-8B0C-0B5EE9473946}" type="presParOf" srcId="{011FC628-C175-4CDA-89A8-5FA8518584F3}" destId="{493BF0A6-DAB6-4B09-97C0-88C4E5DEC3E6}" srcOrd="12" destOrd="0" presId="urn:microsoft.com/office/officeart/2011/layout/TabList"/>
    <dgm:cxn modelId="{75B1F7EA-5C39-4CF3-BD23-064394771B7F}" type="presParOf" srcId="{493BF0A6-DAB6-4B09-97C0-88C4E5DEC3E6}" destId="{740C8565-92A2-47C7-81C9-406CD06E4853}" srcOrd="0" destOrd="0" presId="urn:microsoft.com/office/officeart/2011/layout/TabList"/>
    <dgm:cxn modelId="{9EEDB8D5-8ACF-4C73-9BD4-0D4FDCADBBA9}" type="presParOf" srcId="{493BF0A6-DAB6-4B09-97C0-88C4E5DEC3E6}" destId="{36FFCDAD-C924-4A48-9FB1-C50FAD2DD90C}" srcOrd="1" destOrd="0" presId="urn:microsoft.com/office/officeart/2011/layout/TabList"/>
    <dgm:cxn modelId="{EEA03431-C262-4E2D-9328-0130139FAC61}" type="presParOf" srcId="{493BF0A6-DAB6-4B09-97C0-88C4E5DEC3E6}" destId="{39DECA53-B1DE-4AE2-8173-C827BCE737A3}" srcOrd="2" destOrd="0" presId="urn:microsoft.com/office/officeart/2011/layout/TabList"/>
    <dgm:cxn modelId="{511DCBE3-3678-4CEF-BC69-E844A5035264}" type="presParOf" srcId="{011FC628-C175-4CDA-89A8-5FA8518584F3}" destId="{7C315714-636E-4817-9EAE-884E536EA43B}" srcOrd="13" destOrd="0" presId="urn:microsoft.com/office/officeart/2011/layout/TabList"/>
    <dgm:cxn modelId="{F7F5D074-1DF8-4C7A-9FC7-5263514A7A79}" type="presParOf" srcId="{011FC628-C175-4CDA-89A8-5FA8518584F3}" destId="{332AEE0E-CBAC-4BDC-BB47-D686D7F97555}" srcOrd="14" destOrd="0" presId="urn:microsoft.com/office/officeart/2011/layout/TabList"/>
    <dgm:cxn modelId="{1F13AF3C-FC41-4964-8692-CC973131C475}" type="presParOf" srcId="{332AEE0E-CBAC-4BDC-BB47-D686D7F97555}" destId="{7F429EF0-1E4F-4CAA-A0EE-46BA554A2B1A}" srcOrd="0" destOrd="0" presId="urn:microsoft.com/office/officeart/2011/layout/TabList"/>
    <dgm:cxn modelId="{2803CFE6-0D79-483F-A17F-714FB9E90146}" type="presParOf" srcId="{332AEE0E-CBAC-4BDC-BB47-D686D7F97555}" destId="{6006A19A-DBFE-488E-85CD-6B897DEB58AF}" srcOrd="1" destOrd="0" presId="urn:microsoft.com/office/officeart/2011/layout/TabList"/>
    <dgm:cxn modelId="{07255BAC-D054-4E83-936A-E657D5102A75}" type="presParOf" srcId="{332AEE0E-CBAC-4BDC-BB47-D686D7F97555}" destId="{F55BFCCB-2CF0-4C61-A34E-2611903787DA}" srcOrd="2" destOrd="0" presId="urn:microsoft.com/office/officeart/2011/layout/TabList"/>
    <dgm:cxn modelId="{831B1E30-7EDF-4FA3-B1EE-8B59F5C0FC85}" type="presParOf" srcId="{011FC628-C175-4CDA-89A8-5FA8518584F3}" destId="{832E27FA-1B38-4869-9F98-C633598A9B17}" srcOrd="15" destOrd="0" presId="urn:microsoft.com/office/officeart/2011/layout/TabList"/>
    <dgm:cxn modelId="{F9A65020-85D4-40EF-B7D6-B96C2FAA7769}" type="presParOf" srcId="{011FC628-C175-4CDA-89A8-5FA8518584F3}" destId="{73A0D3B7-A69D-4BCB-B0D4-0C8390BED3C4}" srcOrd="16" destOrd="0" presId="urn:microsoft.com/office/officeart/2011/layout/TabList"/>
    <dgm:cxn modelId="{989E698C-4DF3-4597-ACE4-93665CB1EDCB}" type="presParOf" srcId="{73A0D3B7-A69D-4BCB-B0D4-0C8390BED3C4}" destId="{EE7022AC-56C7-4412-9E57-74883F7C8EE1}" srcOrd="0" destOrd="0" presId="urn:microsoft.com/office/officeart/2011/layout/TabList"/>
    <dgm:cxn modelId="{1A0785EB-0562-43AB-86FE-E0B265672824}" type="presParOf" srcId="{73A0D3B7-A69D-4BCB-B0D4-0C8390BED3C4}" destId="{13932B68-0022-4BC1-A057-92C0B007179B}" srcOrd="1" destOrd="0" presId="urn:microsoft.com/office/officeart/2011/layout/TabList"/>
    <dgm:cxn modelId="{2A68B879-4A45-4D94-9857-FA955681906D}" type="presParOf" srcId="{73A0D3B7-A69D-4BCB-B0D4-0C8390BED3C4}" destId="{E52BF14C-A767-49C5-8836-D2BEF39A20C7}" srcOrd="2" destOrd="0" presId="urn:microsoft.com/office/officeart/2011/layout/TabList"/>
    <dgm:cxn modelId="{31405E00-7F7F-48DB-9512-8FAAF82C60EC}" type="presParOf" srcId="{011FC628-C175-4CDA-89A8-5FA8518584F3}" destId="{83C2B35E-2F08-4BCD-8833-7E80822D16F1}" srcOrd="17" destOrd="0" presId="urn:microsoft.com/office/officeart/2011/layout/TabList"/>
    <dgm:cxn modelId="{EAAD273A-3CEB-41FA-8362-84EC8C2FC406}" type="presParOf" srcId="{011FC628-C175-4CDA-89A8-5FA8518584F3}" destId="{FDD820A9-04EE-47FB-9B01-098B1717A683}" srcOrd="18" destOrd="0" presId="urn:microsoft.com/office/officeart/2011/layout/TabList"/>
    <dgm:cxn modelId="{D0227DFE-5188-42BB-ACE1-DB6BE8C9807A}" type="presParOf" srcId="{FDD820A9-04EE-47FB-9B01-098B1717A683}" destId="{AD28F035-29BD-4904-9332-B06FA742537E}" srcOrd="0" destOrd="0" presId="urn:microsoft.com/office/officeart/2011/layout/TabList"/>
    <dgm:cxn modelId="{271F79D2-FEAB-4D65-8DBC-B3E4AF5B8938}" type="presParOf" srcId="{FDD820A9-04EE-47FB-9B01-098B1717A683}" destId="{B2F25FD1-1208-4C6F-9E10-4BD49AB4F618}" srcOrd="1" destOrd="0" presId="urn:microsoft.com/office/officeart/2011/layout/TabList"/>
    <dgm:cxn modelId="{EA80C5F2-C63B-4D1F-96ED-01F0B9007C86}" type="presParOf" srcId="{FDD820A9-04EE-47FB-9B01-098B1717A683}" destId="{292C35BB-95E1-456E-9FFD-DCE2405D898F}" srcOrd="2" destOrd="0" presId="urn:microsoft.com/office/officeart/2011/layout/TabList"/>
    <dgm:cxn modelId="{5E796BCF-EB47-487A-80FD-F6C61325859A}" type="presParOf" srcId="{011FC628-C175-4CDA-89A8-5FA8518584F3}" destId="{411B1633-3AF1-459F-B017-8DA495E6ACC0}" srcOrd="19" destOrd="0" presId="urn:microsoft.com/office/officeart/2011/layout/TabList"/>
    <dgm:cxn modelId="{A075014F-F4D0-4527-92A1-E3FAAA299655}" type="presParOf" srcId="{011FC628-C175-4CDA-89A8-5FA8518584F3}" destId="{72CA6D6E-EEF7-4D58-9406-D4734FFC7D41}" srcOrd="20" destOrd="0" presId="urn:microsoft.com/office/officeart/2011/layout/TabList"/>
    <dgm:cxn modelId="{193769ED-C37F-4284-8E23-B07E12875121}" type="presParOf" srcId="{72CA6D6E-EEF7-4D58-9406-D4734FFC7D41}" destId="{17ABA224-45D5-4AFE-85EB-DF18FD223DB0}" srcOrd="0" destOrd="0" presId="urn:microsoft.com/office/officeart/2011/layout/TabList"/>
    <dgm:cxn modelId="{50ADADEF-3358-4A0A-8526-DC26FAB66E08}" type="presParOf" srcId="{72CA6D6E-EEF7-4D58-9406-D4734FFC7D41}" destId="{C6D7767A-2E45-4C43-8CE3-D6D375DFB92B}" srcOrd="1" destOrd="0" presId="urn:microsoft.com/office/officeart/2011/layout/TabList"/>
    <dgm:cxn modelId="{897F3145-14D9-486A-95FA-4B3AF5B03623}" type="presParOf" srcId="{72CA6D6E-EEF7-4D58-9406-D4734FFC7D41}" destId="{5F13173F-6054-4758-BCBF-6ADF24784725}" srcOrd="2" destOrd="0" presId="urn:microsoft.com/office/officeart/2011/layout/TabList"/>
    <dgm:cxn modelId="{4A1B7008-D1F8-4EB2-A817-6F0E80A5CB57}" type="presParOf" srcId="{011FC628-C175-4CDA-89A8-5FA8518584F3}" destId="{A7807D2C-0BAE-436A-A324-EEBBE155E7A1}" srcOrd="21" destOrd="0" presId="urn:microsoft.com/office/officeart/2011/layout/TabList"/>
    <dgm:cxn modelId="{5C3E3496-86A7-44D9-95E9-786D48BC0C9A}" type="presParOf" srcId="{011FC628-C175-4CDA-89A8-5FA8518584F3}" destId="{DE30E6BB-5E80-49FE-88BF-4854EC72831A}" srcOrd="22" destOrd="0" presId="urn:microsoft.com/office/officeart/2011/layout/TabList"/>
    <dgm:cxn modelId="{A4E9EA31-245B-48CB-9119-7CD99D42FE2F}" type="presParOf" srcId="{DE30E6BB-5E80-49FE-88BF-4854EC72831A}" destId="{246CEEE4-8691-4261-BB96-22BBAC558F99}" srcOrd="0" destOrd="0" presId="urn:microsoft.com/office/officeart/2011/layout/TabList"/>
    <dgm:cxn modelId="{768A62D5-CE1C-4B35-BF63-C36DD7CEC396}" type="presParOf" srcId="{DE30E6BB-5E80-49FE-88BF-4854EC72831A}" destId="{DB344C2C-00F9-4E0A-8BB3-FE520B09A691}" srcOrd="1" destOrd="0" presId="urn:microsoft.com/office/officeart/2011/layout/TabList"/>
    <dgm:cxn modelId="{54888844-96DD-42DA-A149-259B4D55083A}" type="presParOf" srcId="{DE30E6BB-5E80-49FE-88BF-4854EC72831A}" destId="{581FDBC3-714D-4CE5-8C5D-4B28939B1F09}" srcOrd="2" destOrd="0" presId="urn:microsoft.com/office/officeart/2011/layout/TabList"/>
    <dgm:cxn modelId="{D7A96E01-02FE-480C-8401-6116A7681011}" type="presParOf" srcId="{011FC628-C175-4CDA-89A8-5FA8518584F3}" destId="{1061E642-FA92-4469-87E3-8625E0247EB1}" srcOrd="23" destOrd="0" presId="urn:microsoft.com/office/officeart/2011/layout/TabList"/>
    <dgm:cxn modelId="{E13E8369-6C9A-4A45-951F-62EABA8E06F1}" type="presParOf" srcId="{011FC628-C175-4CDA-89A8-5FA8518584F3}" destId="{1E74DF41-E818-4DC1-96D9-09F38B62AB0D}" srcOrd="24" destOrd="0" presId="urn:microsoft.com/office/officeart/2011/layout/TabList"/>
    <dgm:cxn modelId="{454A9CED-BFDD-4B66-B6A9-324E1264DCA4}" type="presParOf" srcId="{1E74DF41-E818-4DC1-96D9-09F38B62AB0D}" destId="{7330A784-6A08-4827-9BA7-C65D210C9816}" srcOrd="0" destOrd="0" presId="urn:microsoft.com/office/officeart/2011/layout/TabList"/>
    <dgm:cxn modelId="{6C24BDF0-1FBB-448A-8F04-A8747153FD96}" type="presParOf" srcId="{1E74DF41-E818-4DC1-96D9-09F38B62AB0D}" destId="{79DD2B84-79FC-4AE0-BCC2-05BE5CFEF756}" srcOrd="1" destOrd="0" presId="urn:microsoft.com/office/officeart/2011/layout/TabList"/>
    <dgm:cxn modelId="{C7DF3895-CBC7-49F1-9DF0-CABDAF0899AB}" type="presParOf" srcId="{1E74DF41-E818-4DC1-96D9-09F38B62AB0D}" destId="{E5538F21-2843-4B03-96E5-B8BEED56ECCC}"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517A25-716D-4C9F-AA39-856C247149DF}"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563245B-4A65-4ACB-A394-B8D248A200E1}">
      <dgm:prSet/>
      <dgm:spPr/>
      <dgm:t>
        <a:bodyPr/>
        <a:lstStyle/>
        <a:p>
          <a:pPr>
            <a:defRPr b="1"/>
          </a:pPr>
          <a:r>
            <a:rPr lang="en-US"/>
            <a:t>Deep integration</a:t>
          </a:r>
        </a:p>
      </dgm:t>
    </dgm:pt>
    <dgm:pt modelId="{C4F3E8A9-FB2D-4E4D-9F2E-BB549ABB89C9}" type="parTrans" cxnId="{A513DED9-7086-4BB6-848F-F2E280C97EC4}">
      <dgm:prSet/>
      <dgm:spPr/>
      <dgm:t>
        <a:bodyPr/>
        <a:lstStyle/>
        <a:p>
          <a:endParaRPr lang="en-US"/>
        </a:p>
      </dgm:t>
    </dgm:pt>
    <dgm:pt modelId="{415F218E-E13A-44A7-97B9-B118B184FDD0}" type="sibTrans" cxnId="{A513DED9-7086-4BB6-848F-F2E280C97EC4}">
      <dgm:prSet/>
      <dgm:spPr/>
      <dgm:t>
        <a:bodyPr/>
        <a:lstStyle/>
        <a:p>
          <a:endParaRPr lang="en-US"/>
        </a:p>
      </dgm:t>
    </dgm:pt>
    <dgm:pt modelId="{99CA167E-7991-40F5-BFE7-C37A044CBB27}">
      <dgm:prSet/>
      <dgm:spPr/>
      <dgm:t>
        <a:bodyPr/>
        <a:lstStyle/>
        <a:p>
          <a:r>
            <a:rPr lang="en-US" dirty="0"/>
            <a:t>CDN works seamlessly with Azure services</a:t>
          </a:r>
        </a:p>
      </dgm:t>
    </dgm:pt>
    <dgm:pt modelId="{AF2680FA-B435-4251-BE32-2786729BBDBF}" type="parTrans" cxnId="{79E0DA54-8620-4BBD-A1C3-7498A394D2D3}">
      <dgm:prSet/>
      <dgm:spPr/>
      <dgm:t>
        <a:bodyPr/>
        <a:lstStyle/>
        <a:p>
          <a:endParaRPr lang="en-US"/>
        </a:p>
      </dgm:t>
    </dgm:pt>
    <dgm:pt modelId="{075F0A37-7164-46E6-9AA6-630D9E77C568}" type="sibTrans" cxnId="{79E0DA54-8620-4BBD-A1C3-7498A394D2D3}">
      <dgm:prSet/>
      <dgm:spPr/>
      <dgm:t>
        <a:bodyPr/>
        <a:lstStyle/>
        <a:p>
          <a:endParaRPr lang="en-US"/>
        </a:p>
      </dgm:t>
    </dgm:pt>
    <dgm:pt modelId="{3DDD1736-F753-42F0-9177-6E1289D9D914}">
      <dgm:prSet/>
      <dgm:spPr/>
      <dgm:t>
        <a:bodyPr/>
        <a:lstStyle/>
        <a:p>
          <a:pPr>
            <a:defRPr b="1"/>
          </a:pPr>
          <a:r>
            <a:rPr lang="en-US"/>
            <a:t>Massive capacity</a:t>
          </a:r>
        </a:p>
      </dgm:t>
    </dgm:pt>
    <dgm:pt modelId="{4AC9221D-240F-44BA-90A8-4AD910B4A582}" type="parTrans" cxnId="{3BF296B3-486F-4ADC-A477-095970370844}">
      <dgm:prSet/>
      <dgm:spPr/>
      <dgm:t>
        <a:bodyPr/>
        <a:lstStyle/>
        <a:p>
          <a:endParaRPr lang="en-US"/>
        </a:p>
      </dgm:t>
    </dgm:pt>
    <dgm:pt modelId="{318AB3D6-B621-438E-998B-5455D2BC4482}" type="sibTrans" cxnId="{3BF296B3-486F-4ADC-A477-095970370844}">
      <dgm:prSet/>
      <dgm:spPr/>
      <dgm:t>
        <a:bodyPr/>
        <a:lstStyle/>
        <a:p>
          <a:endParaRPr lang="en-US"/>
        </a:p>
      </dgm:t>
    </dgm:pt>
    <dgm:pt modelId="{F0831258-91FB-44C3-A373-5E0FB99448FB}">
      <dgm:prSet/>
      <dgm:spPr/>
      <dgm:t>
        <a:bodyPr/>
        <a:lstStyle/>
        <a:p>
          <a:r>
            <a:rPr lang="en-US" dirty="0"/>
            <a:t>CDN easily handles sudden traffic spikes and heavy loads</a:t>
          </a:r>
        </a:p>
      </dgm:t>
    </dgm:pt>
    <dgm:pt modelId="{B5E174F8-693A-4B9E-B84B-7CC481EC3755}" type="parTrans" cxnId="{7FDB1FA5-AA05-4F16-AFD7-816EA1BF7258}">
      <dgm:prSet/>
      <dgm:spPr/>
      <dgm:t>
        <a:bodyPr/>
        <a:lstStyle/>
        <a:p>
          <a:endParaRPr lang="en-US"/>
        </a:p>
      </dgm:t>
    </dgm:pt>
    <dgm:pt modelId="{764CE43E-CAA4-4FEA-866F-986A9192B053}" type="sibTrans" cxnId="{7FDB1FA5-AA05-4F16-AFD7-816EA1BF7258}">
      <dgm:prSet/>
      <dgm:spPr/>
      <dgm:t>
        <a:bodyPr/>
        <a:lstStyle/>
        <a:p>
          <a:endParaRPr lang="en-US"/>
        </a:p>
      </dgm:t>
    </dgm:pt>
    <dgm:pt modelId="{5223F17A-95BA-46DC-A7A6-D915A1D8DF45}">
      <dgm:prSet/>
      <dgm:spPr/>
      <dgm:t>
        <a:bodyPr/>
        <a:lstStyle/>
        <a:p>
          <a:pPr>
            <a:defRPr b="1"/>
          </a:pPr>
          <a:r>
            <a:rPr lang="en-US"/>
            <a:t>Developer-friendly</a:t>
          </a:r>
        </a:p>
      </dgm:t>
    </dgm:pt>
    <dgm:pt modelId="{B7983757-2B60-4FA2-B46F-1B5D7657AB38}" type="parTrans" cxnId="{7E3A7F7F-DA3C-498B-BBA6-71E51442F1F3}">
      <dgm:prSet/>
      <dgm:spPr/>
      <dgm:t>
        <a:bodyPr/>
        <a:lstStyle/>
        <a:p>
          <a:endParaRPr lang="en-US"/>
        </a:p>
      </dgm:t>
    </dgm:pt>
    <dgm:pt modelId="{68E334DB-FDFB-4739-A155-7F524FE40634}" type="sibTrans" cxnId="{7E3A7F7F-DA3C-498B-BBA6-71E51442F1F3}">
      <dgm:prSet/>
      <dgm:spPr/>
      <dgm:t>
        <a:bodyPr/>
        <a:lstStyle/>
        <a:p>
          <a:endParaRPr lang="en-US"/>
        </a:p>
      </dgm:t>
    </dgm:pt>
    <dgm:pt modelId="{6CF7746A-24A3-46F8-896B-1832BF150AD2}">
      <dgm:prSet/>
      <dgm:spPr/>
      <dgm:t>
        <a:bodyPr/>
        <a:lstStyle/>
        <a:p>
          <a:r>
            <a:rPr lang="en-US" dirty="0"/>
            <a:t>Azure APIs and developer tools</a:t>
          </a:r>
        </a:p>
      </dgm:t>
    </dgm:pt>
    <dgm:pt modelId="{E6015031-4B62-43B1-A655-A5A9298C5DE4}" type="parTrans" cxnId="{5D2C9066-A9B6-4993-8A16-F34E1D986429}">
      <dgm:prSet/>
      <dgm:spPr/>
      <dgm:t>
        <a:bodyPr/>
        <a:lstStyle/>
        <a:p>
          <a:endParaRPr lang="en-US"/>
        </a:p>
      </dgm:t>
    </dgm:pt>
    <dgm:pt modelId="{EFDCA21E-3453-41D7-B5E2-01319E2284BE}" type="sibTrans" cxnId="{5D2C9066-A9B6-4993-8A16-F34E1D986429}">
      <dgm:prSet/>
      <dgm:spPr/>
      <dgm:t>
        <a:bodyPr/>
        <a:lstStyle/>
        <a:p>
          <a:endParaRPr lang="en-US"/>
        </a:p>
      </dgm:t>
    </dgm:pt>
    <dgm:pt modelId="{2222A98B-8202-4EEA-AB4F-E67118BA80EC}">
      <dgm:prSet/>
      <dgm:spPr/>
      <dgm:t>
        <a:bodyPr/>
        <a:lstStyle/>
        <a:p>
          <a:pPr>
            <a:defRPr b="1"/>
          </a:pPr>
          <a:r>
            <a:rPr lang="en-US" dirty="0"/>
            <a:t>Robust security</a:t>
          </a:r>
        </a:p>
      </dgm:t>
    </dgm:pt>
    <dgm:pt modelId="{6E67DC13-0F9F-41A9-98D5-0F28239DDEBA}" type="parTrans" cxnId="{7ECF054D-5AE3-4841-9679-871D1A82DF6B}">
      <dgm:prSet/>
      <dgm:spPr/>
      <dgm:t>
        <a:bodyPr/>
        <a:lstStyle/>
        <a:p>
          <a:endParaRPr lang="en-US"/>
        </a:p>
      </dgm:t>
    </dgm:pt>
    <dgm:pt modelId="{AAEB198B-756C-4EB3-A067-C00BCA80AB31}" type="sibTrans" cxnId="{7ECF054D-5AE3-4841-9679-871D1A82DF6B}">
      <dgm:prSet/>
      <dgm:spPr/>
      <dgm:t>
        <a:bodyPr/>
        <a:lstStyle/>
        <a:p>
          <a:endParaRPr lang="en-US"/>
        </a:p>
      </dgm:t>
    </dgm:pt>
    <dgm:pt modelId="{8719D74D-33FF-4C1D-BBE2-8B4DCC5FB2E8}">
      <dgm:prSet/>
      <dgm:spPr/>
      <dgm:t>
        <a:bodyPr/>
        <a:lstStyle/>
        <a:p>
          <a:r>
            <a:rPr lang="en-US" dirty="0"/>
            <a:t>Mitigate security threats</a:t>
          </a:r>
        </a:p>
      </dgm:t>
    </dgm:pt>
    <dgm:pt modelId="{528D6CCA-1D9B-43DF-AB88-F799BA988A4E}" type="parTrans" cxnId="{CC06AF82-BE54-4C06-A773-C7C17FEC0C67}">
      <dgm:prSet/>
      <dgm:spPr/>
      <dgm:t>
        <a:bodyPr/>
        <a:lstStyle/>
        <a:p>
          <a:endParaRPr lang="en-US"/>
        </a:p>
      </dgm:t>
    </dgm:pt>
    <dgm:pt modelId="{E8B17DBB-A26C-404F-89DD-A9C58E0AD122}" type="sibTrans" cxnId="{CC06AF82-BE54-4C06-A773-C7C17FEC0C67}">
      <dgm:prSet/>
      <dgm:spPr/>
      <dgm:t>
        <a:bodyPr/>
        <a:lstStyle/>
        <a:p>
          <a:endParaRPr lang="en-US"/>
        </a:p>
      </dgm:t>
    </dgm:pt>
    <dgm:pt modelId="{96793B54-45E2-4E28-A9CF-3CC4D4DAEB75}">
      <dgm:prSet/>
      <dgm:spPr/>
      <dgm:t>
        <a:bodyPr/>
        <a:lstStyle/>
        <a:p>
          <a:pPr>
            <a:defRPr b="1"/>
          </a:pPr>
          <a:r>
            <a:rPr lang="en-US" dirty="0"/>
            <a:t>Multiple providers</a:t>
          </a:r>
        </a:p>
      </dgm:t>
    </dgm:pt>
    <dgm:pt modelId="{86A623B8-8538-41F6-B791-149FAD924151}" type="parTrans" cxnId="{270EDA25-2CE8-4046-ADEC-76D792EC9D79}">
      <dgm:prSet/>
      <dgm:spPr/>
      <dgm:t>
        <a:bodyPr/>
        <a:lstStyle/>
        <a:p>
          <a:endParaRPr lang="en-US"/>
        </a:p>
      </dgm:t>
    </dgm:pt>
    <dgm:pt modelId="{0F6642E2-3F85-4A98-9B8D-9156C4542DBD}" type="sibTrans" cxnId="{270EDA25-2CE8-4046-ADEC-76D792EC9D79}">
      <dgm:prSet/>
      <dgm:spPr/>
      <dgm:t>
        <a:bodyPr/>
        <a:lstStyle/>
        <a:p>
          <a:endParaRPr lang="en-US"/>
        </a:p>
      </dgm:t>
    </dgm:pt>
    <dgm:pt modelId="{E25783F8-534E-47FB-8E91-8F0425FC4AAF}">
      <dgm:prSet/>
      <dgm:spPr/>
      <dgm:t>
        <a:bodyPr/>
        <a:lstStyle/>
        <a:p>
          <a:r>
            <a:rPr lang="en-US" dirty="0"/>
            <a:t>Build and tailor your content delivery strategy with a choice of providers.</a:t>
          </a:r>
        </a:p>
      </dgm:t>
    </dgm:pt>
    <dgm:pt modelId="{24E329CF-4D94-47AB-AE61-05CB68E3E202}" type="parTrans" cxnId="{73884C2D-B885-4952-8207-BEB2BD57FC1A}">
      <dgm:prSet/>
      <dgm:spPr/>
      <dgm:t>
        <a:bodyPr/>
        <a:lstStyle/>
        <a:p>
          <a:endParaRPr lang="en-US"/>
        </a:p>
      </dgm:t>
    </dgm:pt>
    <dgm:pt modelId="{B14C9D0A-D303-42B2-B902-9F61C93B9C62}" type="sibTrans" cxnId="{73884C2D-B885-4952-8207-BEB2BD57FC1A}">
      <dgm:prSet/>
      <dgm:spPr/>
      <dgm:t>
        <a:bodyPr/>
        <a:lstStyle/>
        <a:p>
          <a:endParaRPr lang="en-US"/>
        </a:p>
      </dgm:t>
    </dgm:pt>
    <dgm:pt modelId="{88247799-0CBA-4FFF-8E09-159E35DABDDD}">
      <dgm:prSet/>
      <dgm:spPr/>
      <dgm:t>
        <a:bodyPr/>
        <a:lstStyle/>
        <a:p>
          <a:pPr>
            <a:defRPr b="1"/>
          </a:pPr>
          <a:r>
            <a:rPr lang="en-US"/>
            <a:t>Advanced analytics</a:t>
          </a:r>
        </a:p>
      </dgm:t>
    </dgm:pt>
    <dgm:pt modelId="{536EF3B7-FB35-4ABE-AD54-228627F4B6C1}" type="parTrans" cxnId="{F095737A-E897-4E69-AA30-80568F0A9A4E}">
      <dgm:prSet/>
      <dgm:spPr/>
      <dgm:t>
        <a:bodyPr/>
        <a:lstStyle/>
        <a:p>
          <a:endParaRPr lang="en-US"/>
        </a:p>
      </dgm:t>
    </dgm:pt>
    <dgm:pt modelId="{5EFC334A-FEF0-43DB-A266-3D56B190642C}" type="sibTrans" cxnId="{F095737A-E897-4E69-AA30-80568F0A9A4E}">
      <dgm:prSet/>
      <dgm:spPr/>
      <dgm:t>
        <a:bodyPr/>
        <a:lstStyle/>
        <a:p>
          <a:endParaRPr lang="en-US"/>
        </a:p>
      </dgm:t>
    </dgm:pt>
    <dgm:pt modelId="{95683D36-463E-4093-A640-12E3ECF32A9E}">
      <dgm:prSet/>
      <dgm:spPr/>
      <dgm:t>
        <a:bodyPr/>
        <a:lstStyle/>
        <a:p>
          <a:r>
            <a:rPr lang="en-US" dirty="0"/>
            <a:t>Gain insights about customer workflows and business needs</a:t>
          </a:r>
        </a:p>
      </dgm:t>
    </dgm:pt>
    <dgm:pt modelId="{28A3F077-E8FC-4E73-AD35-D7CD848835BC}" type="parTrans" cxnId="{E6F34276-C86B-412C-9894-11096CB96E5D}">
      <dgm:prSet/>
      <dgm:spPr/>
      <dgm:t>
        <a:bodyPr/>
        <a:lstStyle/>
        <a:p>
          <a:endParaRPr lang="en-US"/>
        </a:p>
      </dgm:t>
    </dgm:pt>
    <dgm:pt modelId="{BB550803-F2A5-4EC6-8B03-B47B02D96272}" type="sibTrans" cxnId="{E6F34276-C86B-412C-9894-11096CB96E5D}">
      <dgm:prSet/>
      <dgm:spPr/>
      <dgm:t>
        <a:bodyPr/>
        <a:lstStyle/>
        <a:p>
          <a:endParaRPr lang="en-US"/>
        </a:p>
      </dgm:t>
    </dgm:pt>
    <dgm:pt modelId="{FE425572-AEEE-4B38-BFCA-DC716CF6D325}" type="pres">
      <dgm:prSet presAssocID="{96517A25-716D-4C9F-AA39-856C247149DF}" presName="root" presStyleCnt="0">
        <dgm:presLayoutVars>
          <dgm:dir/>
          <dgm:resizeHandles val="exact"/>
        </dgm:presLayoutVars>
      </dgm:prSet>
      <dgm:spPr/>
    </dgm:pt>
    <dgm:pt modelId="{E47FCF9B-7A00-4B4F-B11F-0CB84B8293D4}" type="pres">
      <dgm:prSet presAssocID="{1563245B-4A65-4ACB-A394-B8D248A200E1}" presName="compNode" presStyleCnt="0"/>
      <dgm:spPr/>
    </dgm:pt>
    <dgm:pt modelId="{44C084C8-1727-49C6-9C25-5FA032C7BF81}" type="pres">
      <dgm:prSet presAssocID="{1563245B-4A65-4ACB-A394-B8D248A200E1}"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ud"/>
        </a:ext>
      </dgm:extLst>
    </dgm:pt>
    <dgm:pt modelId="{AFBDBABA-30CA-4A68-90BD-63417EA5E13D}" type="pres">
      <dgm:prSet presAssocID="{1563245B-4A65-4ACB-A394-B8D248A200E1}" presName="iconSpace" presStyleCnt="0"/>
      <dgm:spPr/>
    </dgm:pt>
    <dgm:pt modelId="{024AAC36-29F2-4615-B147-725139E6F574}" type="pres">
      <dgm:prSet presAssocID="{1563245B-4A65-4ACB-A394-B8D248A200E1}" presName="parTx" presStyleLbl="revTx" presStyleIdx="0" presStyleCnt="12">
        <dgm:presLayoutVars>
          <dgm:chMax val="0"/>
          <dgm:chPref val="0"/>
        </dgm:presLayoutVars>
      </dgm:prSet>
      <dgm:spPr/>
    </dgm:pt>
    <dgm:pt modelId="{650BA587-F88B-4D95-B45D-9E9BEC195549}" type="pres">
      <dgm:prSet presAssocID="{1563245B-4A65-4ACB-A394-B8D248A200E1}" presName="txSpace" presStyleCnt="0"/>
      <dgm:spPr/>
    </dgm:pt>
    <dgm:pt modelId="{33BB2A6E-A1BF-4B44-94F9-C91D1ADD9356}" type="pres">
      <dgm:prSet presAssocID="{1563245B-4A65-4ACB-A394-B8D248A200E1}" presName="desTx" presStyleLbl="revTx" presStyleIdx="1" presStyleCnt="12">
        <dgm:presLayoutVars/>
      </dgm:prSet>
      <dgm:spPr/>
    </dgm:pt>
    <dgm:pt modelId="{2E1256E7-7433-4839-A9CB-30A6F0887EFF}" type="pres">
      <dgm:prSet presAssocID="{415F218E-E13A-44A7-97B9-B118B184FDD0}" presName="sibTrans" presStyleCnt="0"/>
      <dgm:spPr/>
    </dgm:pt>
    <dgm:pt modelId="{72D751EC-016C-4888-914E-6766B0AE4E49}" type="pres">
      <dgm:prSet presAssocID="{3DDD1736-F753-42F0-9177-6E1289D9D914}" presName="compNode" presStyleCnt="0"/>
      <dgm:spPr/>
    </dgm:pt>
    <dgm:pt modelId="{D675CA7B-3F87-4672-8D0A-BE37EA1DC097}" type="pres">
      <dgm:prSet presAssocID="{3DDD1736-F753-42F0-9177-6E1289D9D914}"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5AB5E651-7984-45AD-9194-34376C966883}" type="pres">
      <dgm:prSet presAssocID="{3DDD1736-F753-42F0-9177-6E1289D9D914}" presName="iconSpace" presStyleCnt="0"/>
      <dgm:spPr/>
    </dgm:pt>
    <dgm:pt modelId="{AFEA9036-D883-4E33-9470-1A05422304C8}" type="pres">
      <dgm:prSet presAssocID="{3DDD1736-F753-42F0-9177-6E1289D9D914}" presName="parTx" presStyleLbl="revTx" presStyleIdx="2" presStyleCnt="12">
        <dgm:presLayoutVars>
          <dgm:chMax val="0"/>
          <dgm:chPref val="0"/>
        </dgm:presLayoutVars>
      </dgm:prSet>
      <dgm:spPr/>
    </dgm:pt>
    <dgm:pt modelId="{BF038E2D-370B-457C-91D9-1697DBBBA7B5}" type="pres">
      <dgm:prSet presAssocID="{3DDD1736-F753-42F0-9177-6E1289D9D914}" presName="txSpace" presStyleCnt="0"/>
      <dgm:spPr/>
    </dgm:pt>
    <dgm:pt modelId="{D3EB7054-1FD4-4CEC-8F9D-F6EBD2ED8DBA}" type="pres">
      <dgm:prSet presAssocID="{3DDD1736-F753-42F0-9177-6E1289D9D914}" presName="desTx" presStyleLbl="revTx" presStyleIdx="3" presStyleCnt="12">
        <dgm:presLayoutVars/>
      </dgm:prSet>
      <dgm:spPr/>
    </dgm:pt>
    <dgm:pt modelId="{6797C818-AE09-4054-8077-B4EA163671DD}" type="pres">
      <dgm:prSet presAssocID="{318AB3D6-B621-438E-998B-5455D2BC4482}" presName="sibTrans" presStyleCnt="0"/>
      <dgm:spPr/>
    </dgm:pt>
    <dgm:pt modelId="{FAB30E45-E293-433A-8BC0-FBD2B56F3645}" type="pres">
      <dgm:prSet presAssocID="{5223F17A-95BA-46DC-A7A6-D915A1D8DF45}" presName="compNode" presStyleCnt="0"/>
      <dgm:spPr/>
    </dgm:pt>
    <dgm:pt modelId="{38B55D2D-F93C-454B-9C51-0949212B5816}" type="pres">
      <dgm:prSet presAssocID="{5223F17A-95BA-46DC-A7A6-D915A1D8DF45}"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9A55A170-6E41-4BAF-BFD3-79F1E2DED5D1}" type="pres">
      <dgm:prSet presAssocID="{5223F17A-95BA-46DC-A7A6-D915A1D8DF45}" presName="iconSpace" presStyleCnt="0"/>
      <dgm:spPr/>
    </dgm:pt>
    <dgm:pt modelId="{7EBB6723-DEB0-4138-9506-E05CD77FE256}" type="pres">
      <dgm:prSet presAssocID="{5223F17A-95BA-46DC-A7A6-D915A1D8DF45}" presName="parTx" presStyleLbl="revTx" presStyleIdx="4" presStyleCnt="12">
        <dgm:presLayoutVars>
          <dgm:chMax val="0"/>
          <dgm:chPref val="0"/>
        </dgm:presLayoutVars>
      </dgm:prSet>
      <dgm:spPr/>
    </dgm:pt>
    <dgm:pt modelId="{FDE991D3-C50B-410F-A8D0-7C6BB95B19E6}" type="pres">
      <dgm:prSet presAssocID="{5223F17A-95BA-46DC-A7A6-D915A1D8DF45}" presName="txSpace" presStyleCnt="0"/>
      <dgm:spPr/>
    </dgm:pt>
    <dgm:pt modelId="{6B09638A-0BE7-4044-A698-793204C1E101}" type="pres">
      <dgm:prSet presAssocID="{5223F17A-95BA-46DC-A7A6-D915A1D8DF45}" presName="desTx" presStyleLbl="revTx" presStyleIdx="5" presStyleCnt="12">
        <dgm:presLayoutVars/>
      </dgm:prSet>
      <dgm:spPr/>
    </dgm:pt>
    <dgm:pt modelId="{FBB2F78D-30D7-49C8-A78A-D8B499E50820}" type="pres">
      <dgm:prSet presAssocID="{68E334DB-FDFB-4739-A155-7F524FE40634}" presName="sibTrans" presStyleCnt="0"/>
      <dgm:spPr/>
    </dgm:pt>
    <dgm:pt modelId="{69074F03-B53B-44F7-9035-F589282044C9}" type="pres">
      <dgm:prSet presAssocID="{2222A98B-8202-4EEA-AB4F-E67118BA80EC}" presName="compNode" presStyleCnt="0"/>
      <dgm:spPr/>
    </dgm:pt>
    <dgm:pt modelId="{0DB6EC3E-07E4-41A0-93A4-E19E450208DB}" type="pres">
      <dgm:prSet presAssocID="{2222A98B-8202-4EEA-AB4F-E67118BA80E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ock"/>
        </a:ext>
      </dgm:extLst>
    </dgm:pt>
    <dgm:pt modelId="{521FFEE7-374E-45AD-A140-080BDA080985}" type="pres">
      <dgm:prSet presAssocID="{2222A98B-8202-4EEA-AB4F-E67118BA80EC}" presName="iconSpace" presStyleCnt="0"/>
      <dgm:spPr/>
    </dgm:pt>
    <dgm:pt modelId="{11207183-05B3-4533-A974-9A4275D9B0B9}" type="pres">
      <dgm:prSet presAssocID="{2222A98B-8202-4EEA-AB4F-E67118BA80EC}" presName="parTx" presStyleLbl="revTx" presStyleIdx="6" presStyleCnt="12">
        <dgm:presLayoutVars>
          <dgm:chMax val="0"/>
          <dgm:chPref val="0"/>
        </dgm:presLayoutVars>
      </dgm:prSet>
      <dgm:spPr/>
    </dgm:pt>
    <dgm:pt modelId="{911BCB66-D0F1-4B15-B8B1-B95217E0EA48}" type="pres">
      <dgm:prSet presAssocID="{2222A98B-8202-4EEA-AB4F-E67118BA80EC}" presName="txSpace" presStyleCnt="0"/>
      <dgm:spPr/>
    </dgm:pt>
    <dgm:pt modelId="{F1E8464E-90AA-4967-A908-314F87FC4DD9}" type="pres">
      <dgm:prSet presAssocID="{2222A98B-8202-4EEA-AB4F-E67118BA80EC}" presName="desTx" presStyleLbl="revTx" presStyleIdx="7" presStyleCnt="12">
        <dgm:presLayoutVars/>
      </dgm:prSet>
      <dgm:spPr/>
    </dgm:pt>
    <dgm:pt modelId="{3855F546-D057-4239-ABAB-DF0672C0D4B5}" type="pres">
      <dgm:prSet presAssocID="{AAEB198B-756C-4EB3-A067-C00BCA80AB31}" presName="sibTrans" presStyleCnt="0"/>
      <dgm:spPr/>
    </dgm:pt>
    <dgm:pt modelId="{6710342A-B675-43AE-BF92-26B4E41811CE}" type="pres">
      <dgm:prSet presAssocID="{96793B54-45E2-4E28-A9CF-3CC4D4DAEB75}" presName="compNode" presStyleCnt="0"/>
      <dgm:spPr/>
    </dgm:pt>
    <dgm:pt modelId="{74059795-81E1-49EE-9D15-D39E91F96333}" type="pres">
      <dgm:prSet presAssocID="{96793B54-45E2-4E28-A9CF-3CC4D4DAEB7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tabase"/>
        </a:ext>
      </dgm:extLst>
    </dgm:pt>
    <dgm:pt modelId="{CA6D797A-BFEB-49E8-924C-2EC6690D99EE}" type="pres">
      <dgm:prSet presAssocID="{96793B54-45E2-4E28-A9CF-3CC4D4DAEB75}" presName="iconSpace" presStyleCnt="0"/>
      <dgm:spPr/>
    </dgm:pt>
    <dgm:pt modelId="{CB3821B5-95BD-440C-8E11-76B81D96C138}" type="pres">
      <dgm:prSet presAssocID="{96793B54-45E2-4E28-A9CF-3CC4D4DAEB75}" presName="parTx" presStyleLbl="revTx" presStyleIdx="8" presStyleCnt="12">
        <dgm:presLayoutVars>
          <dgm:chMax val="0"/>
          <dgm:chPref val="0"/>
        </dgm:presLayoutVars>
      </dgm:prSet>
      <dgm:spPr/>
    </dgm:pt>
    <dgm:pt modelId="{B5CA06CD-AE72-4072-BEFF-72E988CDE45C}" type="pres">
      <dgm:prSet presAssocID="{96793B54-45E2-4E28-A9CF-3CC4D4DAEB75}" presName="txSpace" presStyleCnt="0"/>
      <dgm:spPr/>
    </dgm:pt>
    <dgm:pt modelId="{E702C335-40CF-4986-916F-8DCCB50987BA}" type="pres">
      <dgm:prSet presAssocID="{96793B54-45E2-4E28-A9CF-3CC4D4DAEB75}" presName="desTx" presStyleLbl="revTx" presStyleIdx="9" presStyleCnt="12">
        <dgm:presLayoutVars/>
      </dgm:prSet>
      <dgm:spPr/>
    </dgm:pt>
    <dgm:pt modelId="{31E3E68C-4AA3-43D1-B715-6D6AA404414A}" type="pres">
      <dgm:prSet presAssocID="{0F6642E2-3F85-4A98-9B8D-9156C4542DBD}" presName="sibTrans" presStyleCnt="0"/>
      <dgm:spPr/>
    </dgm:pt>
    <dgm:pt modelId="{F4A20CFA-3F66-4716-AC2C-0F84710BBC31}" type="pres">
      <dgm:prSet presAssocID="{88247799-0CBA-4FFF-8E09-159E35DABDDD}" presName="compNode" presStyleCnt="0"/>
      <dgm:spPr/>
    </dgm:pt>
    <dgm:pt modelId="{2DA34173-0757-4E09-81F4-B69ADD73824C}" type="pres">
      <dgm:prSet presAssocID="{88247799-0CBA-4FFF-8E09-159E35DABDDD}"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uge"/>
        </a:ext>
      </dgm:extLst>
    </dgm:pt>
    <dgm:pt modelId="{BF9E2C0E-02FC-4AB5-B886-38A9CAC435E6}" type="pres">
      <dgm:prSet presAssocID="{88247799-0CBA-4FFF-8E09-159E35DABDDD}" presName="iconSpace" presStyleCnt="0"/>
      <dgm:spPr/>
    </dgm:pt>
    <dgm:pt modelId="{9EF6A487-76FD-4EC2-B916-EE6A02274EA9}" type="pres">
      <dgm:prSet presAssocID="{88247799-0CBA-4FFF-8E09-159E35DABDDD}" presName="parTx" presStyleLbl="revTx" presStyleIdx="10" presStyleCnt="12">
        <dgm:presLayoutVars>
          <dgm:chMax val="0"/>
          <dgm:chPref val="0"/>
        </dgm:presLayoutVars>
      </dgm:prSet>
      <dgm:spPr/>
    </dgm:pt>
    <dgm:pt modelId="{CF584EC1-F8D1-4AFE-858A-87F42BBF6C86}" type="pres">
      <dgm:prSet presAssocID="{88247799-0CBA-4FFF-8E09-159E35DABDDD}" presName="txSpace" presStyleCnt="0"/>
      <dgm:spPr/>
    </dgm:pt>
    <dgm:pt modelId="{7044FF46-B4A4-4468-8CB2-BD0AB9CAEC3A}" type="pres">
      <dgm:prSet presAssocID="{88247799-0CBA-4FFF-8E09-159E35DABDDD}" presName="desTx" presStyleLbl="revTx" presStyleIdx="11" presStyleCnt="12">
        <dgm:presLayoutVars/>
      </dgm:prSet>
      <dgm:spPr/>
    </dgm:pt>
  </dgm:ptLst>
  <dgm:cxnLst>
    <dgm:cxn modelId="{270EDA25-2CE8-4046-ADEC-76D792EC9D79}" srcId="{96517A25-716D-4C9F-AA39-856C247149DF}" destId="{96793B54-45E2-4E28-A9CF-3CC4D4DAEB75}" srcOrd="4" destOrd="0" parTransId="{86A623B8-8538-41F6-B791-149FAD924151}" sibTransId="{0F6642E2-3F85-4A98-9B8D-9156C4542DBD}"/>
    <dgm:cxn modelId="{EE2EAF2A-40C8-4E23-9980-978ED02A1672}" type="presOf" srcId="{99CA167E-7991-40F5-BFE7-C37A044CBB27}" destId="{33BB2A6E-A1BF-4B44-94F9-C91D1ADD9356}" srcOrd="0" destOrd="0" presId="urn:microsoft.com/office/officeart/2018/2/layout/IconLabelDescriptionList"/>
    <dgm:cxn modelId="{73884C2D-B885-4952-8207-BEB2BD57FC1A}" srcId="{96793B54-45E2-4E28-A9CF-3CC4D4DAEB75}" destId="{E25783F8-534E-47FB-8E91-8F0425FC4AAF}" srcOrd="0" destOrd="0" parTransId="{24E329CF-4D94-47AB-AE61-05CB68E3E202}" sibTransId="{B14C9D0A-D303-42B2-B902-9F61C93B9C62}"/>
    <dgm:cxn modelId="{34BA282E-2BCA-4408-89F8-5F04B43DDE7F}" type="presOf" srcId="{F0831258-91FB-44C3-A373-5E0FB99448FB}" destId="{D3EB7054-1FD4-4CEC-8F9D-F6EBD2ED8DBA}" srcOrd="0" destOrd="0" presId="urn:microsoft.com/office/officeart/2018/2/layout/IconLabelDescriptionList"/>
    <dgm:cxn modelId="{ED03D73B-0340-4DE4-B76F-279C47AB70B1}" type="presOf" srcId="{96793B54-45E2-4E28-A9CF-3CC4D4DAEB75}" destId="{CB3821B5-95BD-440C-8E11-76B81D96C138}" srcOrd="0" destOrd="0" presId="urn:microsoft.com/office/officeart/2018/2/layout/IconLabelDescriptionList"/>
    <dgm:cxn modelId="{5D2C9066-A9B6-4993-8A16-F34E1D986429}" srcId="{5223F17A-95BA-46DC-A7A6-D915A1D8DF45}" destId="{6CF7746A-24A3-46F8-896B-1832BF150AD2}" srcOrd="0" destOrd="0" parTransId="{E6015031-4B62-43B1-A655-A5A9298C5DE4}" sibTransId="{EFDCA21E-3453-41D7-B5E2-01319E2284BE}"/>
    <dgm:cxn modelId="{7ECF054D-5AE3-4841-9679-871D1A82DF6B}" srcId="{96517A25-716D-4C9F-AA39-856C247149DF}" destId="{2222A98B-8202-4EEA-AB4F-E67118BA80EC}" srcOrd="3" destOrd="0" parTransId="{6E67DC13-0F9F-41A9-98D5-0F28239DDEBA}" sibTransId="{AAEB198B-756C-4EB3-A067-C00BCA80AB31}"/>
    <dgm:cxn modelId="{B521D370-DE88-47EE-BB88-6252DEB4CBA1}" type="presOf" srcId="{2222A98B-8202-4EEA-AB4F-E67118BA80EC}" destId="{11207183-05B3-4533-A974-9A4275D9B0B9}" srcOrd="0" destOrd="0" presId="urn:microsoft.com/office/officeart/2018/2/layout/IconLabelDescriptionList"/>
    <dgm:cxn modelId="{F18B5653-C9F5-473F-8132-E99D19418211}" type="presOf" srcId="{8719D74D-33FF-4C1D-BBE2-8B4DCC5FB2E8}" destId="{F1E8464E-90AA-4967-A908-314F87FC4DD9}" srcOrd="0" destOrd="0" presId="urn:microsoft.com/office/officeart/2018/2/layout/IconLabelDescriptionList"/>
    <dgm:cxn modelId="{79E0DA54-8620-4BBD-A1C3-7498A394D2D3}" srcId="{1563245B-4A65-4ACB-A394-B8D248A200E1}" destId="{99CA167E-7991-40F5-BFE7-C37A044CBB27}" srcOrd="0" destOrd="0" parTransId="{AF2680FA-B435-4251-BE32-2786729BBDBF}" sibTransId="{075F0A37-7164-46E6-9AA6-630D9E77C568}"/>
    <dgm:cxn modelId="{E6F34276-C86B-412C-9894-11096CB96E5D}" srcId="{88247799-0CBA-4FFF-8E09-159E35DABDDD}" destId="{95683D36-463E-4093-A640-12E3ECF32A9E}" srcOrd="0" destOrd="0" parTransId="{28A3F077-E8FC-4E73-AD35-D7CD848835BC}" sibTransId="{BB550803-F2A5-4EC6-8B03-B47B02D96272}"/>
    <dgm:cxn modelId="{2C7F1258-0A35-4963-8E4F-2ADFCE34C970}" type="presOf" srcId="{6CF7746A-24A3-46F8-896B-1832BF150AD2}" destId="{6B09638A-0BE7-4044-A698-793204C1E101}" srcOrd="0" destOrd="0" presId="urn:microsoft.com/office/officeart/2018/2/layout/IconLabelDescriptionList"/>
    <dgm:cxn modelId="{05E75158-9BB5-4766-A6C5-084C09E2438C}" type="presOf" srcId="{3DDD1736-F753-42F0-9177-6E1289D9D914}" destId="{AFEA9036-D883-4E33-9470-1A05422304C8}" srcOrd="0" destOrd="0" presId="urn:microsoft.com/office/officeart/2018/2/layout/IconLabelDescriptionList"/>
    <dgm:cxn modelId="{F095737A-E897-4E69-AA30-80568F0A9A4E}" srcId="{96517A25-716D-4C9F-AA39-856C247149DF}" destId="{88247799-0CBA-4FFF-8E09-159E35DABDDD}" srcOrd="5" destOrd="0" parTransId="{536EF3B7-FB35-4ABE-AD54-228627F4B6C1}" sibTransId="{5EFC334A-FEF0-43DB-A266-3D56B190642C}"/>
    <dgm:cxn modelId="{7E3A7F7F-DA3C-498B-BBA6-71E51442F1F3}" srcId="{96517A25-716D-4C9F-AA39-856C247149DF}" destId="{5223F17A-95BA-46DC-A7A6-D915A1D8DF45}" srcOrd="2" destOrd="0" parTransId="{B7983757-2B60-4FA2-B46F-1B5D7657AB38}" sibTransId="{68E334DB-FDFB-4739-A155-7F524FE40634}"/>
    <dgm:cxn modelId="{CC06AF82-BE54-4C06-A773-C7C17FEC0C67}" srcId="{2222A98B-8202-4EEA-AB4F-E67118BA80EC}" destId="{8719D74D-33FF-4C1D-BBE2-8B4DCC5FB2E8}" srcOrd="0" destOrd="0" parTransId="{528D6CCA-1D9B-43DF-AB88-F799BA988A4E}" sibTransId="{E8B17DBB-A26C-404F-89DD-A9C58E0AD122}"/>
    <dgm:cxn modelId="{80E0B784-1EC8-4A06-99C0-12D4BD576212}" type="presOf" srcId="{88247799-0CBA-4FFF-8E09-159E35DABDDD}" destId="{9EF6A487-76FD-4EC2-B916-EE6A02274EA9}" srcOrd="0" destOrd="0" presId="urn:microsoft.com/office/officeart/2018/2/layout/IconLabelDescriptionList"/>
    <dgm:cxn modelId="{344A688C-07E2-468F-9356-844DE66AB377}" type="presOf" srcId="{E25783F8-534E-47FB-8E91-8F0425FC4AAF}" destId="{E702C335-40CF-4986-916F-8DCCB50987BA}" srcOrd="0" destOrd="0" presId="urn:microsoft.com/office/officeart/2018/2/layout/IconLabelDescriptionList"/>
    <dgm:cxn modelId="{5328C88C-B0B8-4B09-B0DC-950434A62F6B}" type="presOf" srcId="{5223F17A-95BA-46DC-A7A6-D915A1D8DF45}" destId="{7EBB6723-DEB0-4138-9506-E05CD77FE256}" srcOrd="0" destOrd="0" presId="urn:microsoft.com/office/officeart/2018/2/layout/IconLabelDescriptionList"/>
    <dgm:cxn modelId="{7665819A-538B-4D13-B34B-DCB3CA88BD24}" type="presOf" srcId="{1563245B-4A65-4ACB-A394-B8D248A200E1}" destId="{024AAC36-29F2-4615-B147-725139E6F574}" srcOrd="0" destOrd="0" presId="urn:microsoft.com/office/officeart/2018/2/layout/IconLabelDescriptionList"/>
    <dgm:cxn modelId="{7FDB1FA5-AA05-4F16-AFD7-816EA1BF7258}" srcId="{3DDD1736-F753-42F0-9177-6E1289D9D914}" destId="{F0831258-91FB-44C3-A373-5E0FB99448FB}" srcOrd="0" destOrd="0" parTransId="{B5E174F8-693A-4B9E-B84B-7CC481EC3755}" sibTransId="{764CE43E-CAA4-4FEA-866F-986A9192B053}"/>
    <dgm:cxn modelId="{3BF296B3-486F-4ADC-A477-095970370844}" srcId="{96517A25-716D-4C9F-AA39-856C247149DF}" destId="{3DDD1736-F753-42F0-9177-6E1289D9D914}" srcOrd="1" destOrd="0" parTransId="{4AC9221D-240F-44BA-90A8-4AD910B4A582}" sibTransId="{318AB3D6-B621-438E-998B-5455D2BC4482}"/>
    <dgm:cxn modelId="{81F5C8D5-1E45-45A5-AECD-00F4C4AF9541}" type="presOf" srcId="{95683D36-463E-4093-A640-12E3ECF32A9E}" destId="{7044FF46-B4A4-4468-8CB2-BD0AB9CAEC3A}" srcOrd="0" destOrd="0" presId="urn:microsoft.com/office/officeart/2018/2/layout/IconLabelDescriptionList"/>
    <dgm:cxn modelId="{A513DED9-7086-4BB6-848F-F2E280C97EC4}" srcId="{96517A25-716D-4C9F-AA39-856C247149DF}" destId="{1563245B-4A65-4ACB-A394-B8D248A200E1}" srcOrd="0" destOrd="0" parTransId="{C4F3E8A9-FB2D-4E4D-9F2E-BB549ABB89C9}" sibTransId="{415F218E-E13A-44A7-97B9-B118B184FDD0}"/>
    <dgm:cxn modelId="{7F298DE3-7179-4599-A7B7-1CEE76ED889F}" type="presOf" srcId="{96517A25-716D-4C9F-AA39-856C247149DF}" destId="{FE425572-AEEE-4B38-BFCA-DC716CF6D325}" srcOrd="0" destOrd="0" presId="urn:microsoft.com/office/officeart/2018/2/layout/IconLabelDescriptionList"/>
    <dgm:cxn modelId="{EA6A0A20-629F-4DA5-A595-36EDD10EB466}" type="presParOf" srcId="{FE425572-AEEE-4B38-BFCA-DC716CF6D325}" destId="{E47FCF9B-7A00-4B4F-B11F-0CB84B8293D4}" srcOrd="0" destOrd="0" presId="urn:microsoft.com/office/officeart/2018/2/layout/IconLabelDescriptionList"/>
    <dgm:cxn modelId="{2BB039EE-8055-47E1-9786-2CE9C4E3A9CA}" type="presParOf" srcId="{E47FCF9B-7A00-4B4F-B11F-0CB84B8293D4}" destId="{44C084C8-1727-49C6-9C25-5FA032C7BF81}" srcOrd="0" destOrd="0" presId="urn:microsoft.com/office/officeart/2018/2/layout/IconLabelDescriptionList"/>
    <dgm:cxn modelId="{ACEF60FB-18E6-4568-ABD5-B858CC21D3DE}" type="presParOf" srcId="{E47FCF9B-7A00-4B4F-B11F-0CB84B8293D4}" destId="{AFBDBABA-30CA-4A68-90BD-63417EA5E13D}" srcOrd="1" destOrd="0" presId="urn:microsoft.com/office/officeart/2018/2/layout/IconLabelDescriptionList"/>
    <dgm:cxn modelId="{91F29487-250C-4869-8FE5-C1D47FC923C3}" type="presParOf" srcId="{E47FCF9B-7A00-4B4F-B11F-0CB84B8293D4}" destId="{024AAC36-29F2-4615-B147-725139E6F574}" srcOrd="2" destOrd="0" presId="urn:microsoft.com/office/officeart/2018/2/layout/IconLabelDescriptionList"/>
    <dgm:cxn modelId="{73789DEE-307B-4D2C-B225-F61BC14BEE42}" type="presParOf" srcId="{E47FCF9B-7A00-4B4F-B11F-0CB84B8293D4}" destId="{650BA587-F88B-4D95-B45D-9E9BEC195549}" srcOrd="3" destOrd="0" presId="urn:microsoft.com/office/officeart/2018/2/layout/IconLabelDescriptionList"/>
    <dgm:cxn modelId="{DEF3520E-6667-4D48-A024-9D2216AA59E2}" type="presParOf" srcId="{E47FCF9B-7A00-4B4F-B11F-0CB84B8293D4}" destId="{33BB2A6E-A1BF-4B44-94F9-C91D1ADD9356}" srcOrd="4" destOrd="0" presId="urn:microsoft.com/office/officeart/2018/2/layout/IconLabelDescriptionList"/>
    <dgm:cxn modelId="{E18D782C-49D0-4489-BAF3-B01DFA1D3931}" type="presParOf" srcId="{FE425572-AEEE-4B38-BFCA-DC716CF6D325}" destId="{2E1256E7-7433-4839-A9CB-30A6F0887EFF}" srcOrd="1" destOrd="0" presId="urn:microsoft.com/office/officeart/2018/2/layout/IconLabelDescriptionList"/>
    <dgm:cxn modelId="{F7FF4531-9C3A-49D2-8064-2F636D614E09}" type="presParOf" srcId="{FE425572-AEEE-4B38-BFCA-DC716CF6D325}" destId="{72D751EC-016C-4888-914E-6766B0AE4E49}" srcOrd="2" destOrd="0" presId="urn:microsoft.com/office/officeart/2018/2/layout/IconLabelDescriptionList"/>
    <dgm:cxn modelId="{FF12FF0D-962D-4F3E-9B91-D17F48B53352}" type="presParOf" srcId="{72D751EC-016C-4888-914E-6766B0AE4E49}" destId="{D675CA7B-3F87-4672-8D0A-BE37EA1DC097}" srcOrd="0" destOrd="0" presId="urn:microsoft.com/office/officeart/2018/2/layout/IconLabelDescriptionList"/>
    <dgm:cxn modelId="{646BC9AA-F291-4C3A-96B8-C4E7AA4070EC}" type="presParOf" srcId="{72D751EC-016C-4888-914E-6766B0AE4E49}" destId="{5AB5E651-7984-45AD-9194-34376C966883}" srcOrd="1" destOrd="0" presId="urn:microsoft.com/office/officeart/2018/2/layout/IconLabelDescriptionList"/>
    <dgm:cxn modelId="{A9AEECF3-ABCA-4FA3-8B29-CEE0B982ADEE}" type="presParOf" srcId="{72D751EC-016C-4888-914E-6766B0AE4E49}" destId="{AFEA9036-D883-4E33-9470-1A05422304C8}" srcOrd="2" destOrd="0" presId="urn:microsoft.com/office/officeart/2018/2/layout/IconLabelDescriptionList"/>
    <dgm:cxn modelId="{BA698ED5-4594-4BAF-A43F-23568D1EE102}" type="presParOf" srcId="{72D751EC-016C-4888-914E-6766B0AE4E49}" destId="{BF038E2D-370B-457C-91D9-1697DBBBA7B5}" srcOrd="3" destOrd="0" presId="urn:microsoft.com/office/officeart/2018/2/layout/IconLabelDescriptionList"/>
    <dgm:cxn modelId="{09AC714C-01EA-43CC-BA4C-EBAB0013282F}" type="presParOf" srcId="{72D751EC-016C-4888-914E-6766B0AE4E49}" destId="{D3EB7054-1FD4-4CEC-8F9D-F6EBD2ED8DBA}" srcOrd="4" destOrd="0" presId="urn:microsoft.com/office/officeart/2018/2/layout/IconLabelDescriptionList"/>
    <dgm:cxn modelId="{52C0A685-FCB3-4B7A-A76F-8C712D4A9238}" type="presParOf" srcId="{FE425572-AEEE-4B38-BFCA-DC716CF6D325}" destId="{6797C818-AE09-4054-8077-B4EA163671DD}" srcOrd="3" destOrd="0" presId="urn:microsoft.com/office/officeart/2018/2/layout/IconLabelDescriptionList"/>
    <dgm:cxn modelId="{E5738C89-0490-4952-8324-3522BE449EB3}" type="presParOf" srcId="{FE425572-AEEE-4B38-BFCA-DC716CF6D325}" destId="{FAB30E45-E293-433A-8BC0-FBD2B56F3645}" srcOrd="4" destOrd="0" presId="urn:microsoft.com/office/officeart/2018/2/layout/IconLabelDescriptionList"/>
    <dgm:cxn modelId="{6CB14695-D453-4FF8-B78D-10CBAF92C7CE}" type="presParOf" srcId="{FAB30E45-E293-433A-8BC0-FBD2B56F3645}" destId="{38B55D2D-F93C-454B-9C51-0949212B5816}" srcOrd="0" destOrd="0" presId="urn:microsoft.com/office/officeart/2018/2/layout/IconLabelDescriptionList"/>
    <dgm:cxn modelId="{C282651E-E3FC-41EE-9227-488471D85994}" type="presParOf" srcId="{FAB30E45-E293-433A-8BC0-FBD2B56F3645}" destId="{9A55A170-6E41-4BAF-BFD3-79F1E2DED5D1}" srcOrd="1" destOrd="0" presId="urn:microsoft.com/office/officeart/2018/2/layout/IconLabelDescriptionList"/>
    <dgm:cxn modelId="{4B062594-BFB7-4DB1-A312-37355ED4C3D3}" type="presParOf" srcId="{FAB30E45-E293-433A-8BC0-FBD2B56F3645}" destId="{7EBB6723-DEB0-4138-9506-E05CD77FE256}" srcOrd="2" destOrd="0" presId="urn:microsoft.com/office/officeart/2018/2/layout/IconLabelDescriptionList"/>
    <dgm:cxn modelId="{8E96DF9A-FF0C-48FC-B8EA-9A228DB84841}" type="presParOf" srcId="{FAB30E45-E293-433A-8BC0-FBD2B56F3645}" destId="{FDE991D3-C50B-410F-A8D0-7C6BB95B19E6}" srcOrd="3" destOrd="0" presId="urn:microsoft.com/office/officeart/2018/2/layout/IconLabelDescriptionList"/>
    <dgm:cxn modelId="{7E2688C3-90DE-4058-972D-D6604360A466}" type="presParOf" srcId="{FAB30E45-E293-433A-8BC0-FBD2B56F3645}" destId="{6B09638A-0BE7-4044-A698-793204C1E101}" srcOrd="4" destOrd="0" presId="urn:microsoft.com/office/officeart/2018/2/layout/IconLabelDescriptionList"/>
    <dgm:cxn modelId="{29506248-E439-4955-BD3D-3B2DE5B7B1B3}" type="presParOf" srcId="{FE425572-AEEE-4B38-BFCA-DC716CF6D325}" destId="{FBB2F78D-30D7-49C8-A78A-D8B499E50820}" srcOrd="5" destOrd="0" presId="urn:microsoft.com/office/officeart/2018/2/layout/IconLabelDescriptionList"/>
    <dgm:cxn modelId="{61783761-E10D-43D6-8EBE-DB3DE3ACC02A}" type="presParOf" srcId="{FE425572-AEEE-4B38-BFCA-DC716CF6D325}" destId="{69074F03-B53B-44F7-9035-F589282044C9}" srcOrd="6" destOrd="0" presId="urn:microsoft.com/office/officeart/2018/2/layout/IconLabelDescriptionList"/>
    <dgm:cxn modelId="{61803F36-2DF4-4C31-8A44-44D616951221}" type="presParOf" srcId="{69074F03-B53B-44F7-9035-F589282044C9}" destId="{0DB6EC3E-07E4-41A0-93A4-E19E450208DB}" srcOrd="0" destOrd="0" presId="urn:microsoft.com/office/officeart/2018/2/layout/IconLabelDescriptionList"/>
    <dgm:cxn modelId="{B29F218A-7651-489A-B189-E929EF3B3E3A}" type="presParOf" srcId="{69074F03-B53B-44F7-9035-F589282044C9}" destId="{521FFEE7-374E-45AD-A140-080BDA080985}" srcOrd="1" destOrd="0" presId="urn:microsoft.com/office/officeart/2018/2/layout/IconLabelDescriptionList"/>
    <dgm:cxn modelId="{B36383D9-A3E2-42B2-AA83-906B829E2F7B}" type="presParOf" srcId="{69074F03-B53B-44F7-9035-F589282044C9}" destId="{11207183-05B3-4533-A974-9A4275D9B0B9}" srcOrd="2" destOrd="0" presId="urn:microsoft.com/office/officeart/2018/2/layout/IconLabelDescriptionList"/>
    <dgm:cxn modelId="{D31B0ADC-A819-4680-9D04-31D7241768DD}" type="presParOf" srcId="{69074F03-B53B-44F7-9035-F589282044C9}" destId="{911BCB66-D0F1-4B15-B8B1-B95217E0EA48}" srcOrd="3" destOrd="0" presId="urn:microsoft.com/office/officeart/2018/2/layout/IconLabelDescriptionList"/>
    <dgm:cxn modelId="{2D68BB77-DF44-4B41-BB22-F9C2787C3580}" type="presParOf" srcId="{69074F03-B53B-44F7-9035-F589282044C9}" destId="{F1E8464E-90AA-4967-A908-314F87FC4DD9}" srcOrd="4" destOrd="0" presId="urn:microsoft.com/office/officeart/2018/2/layout/IconLabelDescriptionList"/>
    <dgm:cxn modelId="{FAE25FC6-2639-4E98-97F4-9226988E09BA}" type="presParOf" srcId="{FE425572-AEEE-4B38-BFCA-DC716CF6D325}" destId="{3855F546-D057-4239-ABAB-DF0672C0D4B5}" srcOrd="7" destOrd="0" presId="urn:microsoft.com/office/officeart/2018/2/layout/IconLabelDescriptionList"/>
    <dgm:cxn modelId="{38E522D7-C5B8-4FF9-99AA-14969FA4D308}" type="presParOf" srcId="{FE425572-AEEE-4B38-BFCA-DC716CF6D325}" destId="{6710342A-B675-43AE-BF92-26B4E41811CE}" srcOrd="8" destOrd="0" presId="urn:microsoft.com/office/officeart/2018/2/layout/IconLabelDescriptionList"/>
    <dgm:cxn modelId="{6B9CDFA8-16FF-4CDB-A35B-280765165499}" type="presParOf" srcId="{6710342A-B675-43AE-BF92-26B4E41811CE}" destId="{74059795-81E1-49EE-9D15-D39E91F96333}" srcOrd="0" destOrd="0" presId="urn:microsoft.com/office/officeart/2018/2/layout/IconLabelDescriptionList"/>
    <dgm:cxn modelId="{323DA69B-3DF8-4133-BBAC-D3BC88B534A2}" type="presParOf" srcId="{6710342A-B675-43AE-BF92-26B4E41811CE}" destId="{CA6D797A-BFEB-49E8-924C-2EC6690D99EE}" srcOrd="1" destOrd="0" presId="urn:microsoft.com/office/officeart/2018/2/layout/IconLabelDescriptionList"/>
    <dgm:cxn modelId="{9DD7A3B3-16D3-4FB2-B59E-5BC6D053AFF6}" type="presParOf" srcId="{6710342A-B675-43AE-BF92-26B4E41811CE}" destId="{CB3821B5-95BD-440C-8E11-76B81D96C138}" srcOrd="2" destOrd="0" presId="urn:microsoft.com/office/officeart/2018/2/layout/IconLabelDescriptionList"/>
    <dgm:cxn modelId="{1B3FCF9B-1082-4944-8956-1710C67D19B7}" type="presParOf" srcId="{6710342A-B675-43AE-BF92-26B4E41811CE}" destId="{B5CA06CD-AE72-4072-BEFF-72E988CDE45C}" srcOrd="3" destOrd="0" presId="urn:microsoft.com/office/officeart/2018/2/layout/IconLabelDescriptionList"/>
    <dgm:cxn modelId="{9CC1AA97-2D6D-4624-A5F2-51FE59EEAF32}" type="presParOf" srcId="{6710342A-B675-43AE-BF92-26B4E41811CE}" destId="{E702C335-40CF-4986-916F-8DCCB50987BA}" srcOrd="4" destOrd="0" presId="urn:microsoft.com/office/officeart/2018/2/layout/IconLabelDescriptionList"/>
    <dgm:cxn modelId="{912497E8-7D71-4102-8744-CBA62D56C89C}" type="presParOf" srcId="{FE425572-AEEE-4B38-BFCA-DC716CF6D325}" destId="{31E3E68C-4AA3-43D1-B715-6D6AA404414A}" srcOrd="9" destOrd="0" presId="urn:microsoft.com/office/officeart/2018/2/layout/IconLabelDescriptionList"/>
    <dgm:cxn modelId="{CC8EDDEB-8531-4C64-98E2-33E1297AD7A9}" type="presParOf" srcId="{FE425572-AEEE-4B38-BFCA-DC716CF6D325}" destId="{F4A20CFA-3F66-4716-AC2C-0F84710BBC31}" srcOrd="10" destOrd="0" presId="urn:microsoft.com/office/officeart/2018/2/layout/IconLabelDescriptionList"/>
    <dgm:cxn modelId="{B7DB1273-2ADC-4B86-8D31-42D0A08A41B2}" type="presParOf" srcId="{F4A20CFA-3F66-4716-AC2C-0F84710BBC31}" destId="{2DA34173-0757-4E09-81F4-B69ADD73824C}" srcOrd="0" destOrd="0" presId="urn:microsoft.com/office/officeart/2018/2/layout/IconLabelDescriptionList"/>
    <dgm:cxn modelId="{B541716A-E706-4D52-A321-527C38996557}" type="presParOf" srcId="{F4A20CFA-3F66-4716-AC2C-0F84710BBC31}" destId="{BF9E2C0E-02FC-4AB5-B886-38A9CAC435E6}" srcOrd="1" destOrd="0" presId="urn:microsoft.com/office/officeart/2018/2/layout/IconLabelDescriptionList"/>
    <dgm:cxn modelId="{150573DF-4029-4B07-8BFB-A332F3F83754}" type="presParOf" srcId="{F4A20CFA-3F66-4716-AC2C-0F84710BBC31}" destId="{9EF6A487-76FD-4EC2-B916-EE6A02274EA9}" srcOrd="2" destOrd="0" presId="urn:microsoft.com/office/officeart/2018/2/layout/IconLabelDescriptionList"/>
    <dgm:cxn modelId="{67DF7033-36B9-4C6D-9173-F62924D3598C}" type="presParOf" srcId="{F4A20CFA-3F66-4716-AC2C-0F84710BBC31}" destId="{CF584EC1-F8D1-4AFE-858A-87F42BBF6C86}" srcOrd="3" destOrd="0" presId="urn:microsoft.com/office/officeart/2018/2/layout/IconLabelDescriptionList"/>
    <dgm:cxn modelId="{80712EF3-EB19-4F00-9FE3-2D99FF67E7A8}" type="presParOf" srcId="{F4A20CFA-3F66-4716-AC2C-0F84710BBC31}" destId="{7044FF46-B4A4-4468-8CB2-BD0AB9CAEC3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6018FC-D5D5-48B1-8703-8CB4B72793C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AF5709A-3756-4B88-B6EE-FF3A60B8572A}">
      <dgm:prSet/>
      <dgm:spPr/>
      <dgm:t>
        <a:bodyPr/>
        <a:lstStyle/>
        <a:p>
          <a:r>
            <a:rPr lang="en-US"/>
            <a:t>Private connections (not over public internet)</a:t>
          </a:r>
        </a:p>
      </dgm:t>
    </dgm:pt>
    <dgm:pt modelId="{264BD48B-52F2-4372-AB37-2E038F1AB9B0}" type="parTrans" cxnId="{DAD93895-292B-42E4-9F9A-B26C952A104E}">
      <dgm:prSet/>
      <dgm:spPr/>
      <dgm:t>
        <a:bodyPr/>
        <a:lstStyle/>
        <a:p>
          <a:endParaRPr lang="en-US"/>
        </a:p>
      </dgm:t>
    </dgm:pt>
    <dgm:pt modelId="{ED5765F1-A924-44BB-9D78-B7EF9C9A257A}" type="sibTrans" cxnId="{DAD93895-292B-42E4-9F9A-B26C952A104E}">
      <dgm:prSet/>
      <dgm:spPr/>
      <dgm:t>
        <a:bodyPr/>
        <a:lstStyle/>
        <a:p>
          <a:endParaRPr lang="en-US"/>
        </a:p>
      </dgm:t>
    </dgm:pt>
    <dgm:pt modelId="{55A9D57C-B2A8-44BF-8D2B-DB641488756E}">
      <dgm:prSet/>
      <dgm:spPr/>
      <dgm:t>
        <a:bodyPr/>
        <a:lstStyle/>
        <a:p>
          <a:r>
            <a:rPr lang="en-US"/>
            <a:t>Increased reliability and speed</a:t>
          </a:r>
        </a:p>
      </dgm:t>
    </dgm:pt>
    <dgm:pt modelId="{56883DC3-C4B1-4AB0-A2CC-6CDFC4215993}" type="parTrans" cxnId="{D2285DF0-6D32-4378-B02E-EBE0F092DE91}">
      <dgm:prSet/>
      <dgm:spPr/>
      <dgm:t>
        <a:bodyPr/>
        <a:lstStyle/>
        <a:p>
          <a:endParaRPr lang="en-US"/>
        </a:p>
      </dgm:t>
    </dgm:pt>
    <dgm:pt modelId="{A4F9DF3E-E540-4A60-B1F3-D21A9B81EFDA}" type="sibTrans" cxnId="{D2285DF0-6D32-4378-B02E-EBE0F092DE91}">
      <dgm:prSet/>
      <dgm:spPr/>
      <dgm:t>
        <a:bodyPr/>
        <a:lstStyle/>
        <a:p>
          <a:endParaRPr lang="en-US"/>
        </a:p>
      </dgm:t>
    </dgm:pt>
    <dgm:pt modelId="{43835E1C-AF86-46DC-A655-E3A2CFF444AF}">
      <dgm:prSet/>
      <dgm:spPr/>
      <dgm:t>
        <a:bodyPr/>
        <a:lstStyle/>
        <a:p>
          <a:r>
            <a:rPr lang="en-US"/>
            <a:t>Lower latency</a:t>
          </a:r>
        </a:p>
      </dgm:t>
    </dgm:pt>
    <dgm:pt modelId="{A228FDF3-4125-46E3-B554-5E5847F76FFD}" type="parTrans" cxnId="{01978800-72E1-46A2-9428-69470C4CE158}">
      <dgm:prSet/>
      <dgm:spPr/>
      <dgm:t>
        <a:bodyPr/>
        <a:lstStyle/>
        <a:p>
          <a:endParaRPr lang="en-US"/>
        </a:p>
      </dgm:t>
    </dgm:pt>
    <dgm:pt modelId="{F7377FEF-625F-4852-9B14-A7AAA1CEDCCC}" type="sibTrans" cxnId="{01978800-72E1-46A2-9428-69470C4CE158}">
      <dgm:prSet/>
      <dgm:spPr/>
      <dgm:t>
        <a:bodyPr/>
        <a:lstStyle/>
        <a:p>
          <a:endParaRPr lang="en-US"/>
        </a:p>
      </dgm:t>
    </dgm:pt>
    <dgm:pt modelId="{32E8DF30-D336-430D-BC7A-9C2563D61501}">
      <dgm:prSet/>
      <dgm:spPr/>
      <dgm:t>
        <a:bodyPr/>
        <a:lstStyle/>
        <a:p>
          <a:r>
            <a:rPr lang="en-US" dirty="0"/>
            <a:t>Bandwidth up to 100 Gbps</a:t>
          </a:r>
        </a:p>
      </dgm:t>
    </dgm:pt>
    <dgm:pt modelId="{E54F70C0-FFA7-4E26-A9AF-5E708937F568}" type="parTrans" cxnId="{D8DEA89D-5D10-4F32-A867-0900BC4A95C2}">
      <dgm:prSet/>
      <dgm:spPr/>
      <dgm:t>
        <a:bodyPr/>
        <a:lstStyle/>
        <a:p>
          <a:endParaRPr lang="en-US"/>
        </a:p>
      </dgm:t>
    </dgm:pt>
    <dgm:pt modelId="{01C4ECB7-EBFB-4D15-B9AB-83C684A92B62}" type="sibTrans" cxnId="{D8DEA89D-5D10-4F32-A867-0900BC4A95C2}">
      <dgm:prSet/>
      <dgm:spPr/>
      <dgm:t>
        <a:bodyPr/>
        <a:lstStyle/>
        <a:p>
          <a:endParaRPr lang="en-US"/>
        </a:p>
      </dgm:t>
    </dgm:pt>
    <dgm:pt modelId="{D02D1703-156A-4B7F-9D8D-906A1797519C}">
      <dgm:prSet/>
      <dgm:spPr/>
      <dgm:t>
        <a:bodyPr/>
        <a:lstStyle/>
        <a:p>
          <a:r>
            <a:rPr lang="en-US" dirty="0"/>
            <a:t>Connects directly to your WAN</a:t>
          </a:r>
        </a:p>
      </dgm:t>
    </dgm:pt>
    <dgm:pt modelId="{2143B586-58E3-40D5-88D3-6BF993A6F066}" type="parTrans" cxnId="{1EFEBB34-09CE-49DB-84B1-47260D895AF7}">
      <dgm:prSet/>
      <dgm:spPr/>
      <dgm:t>
        <a:bodyPr/>
        <a:lstStyle/>
        <a:p>
          <a:endParaRPr lang="en-US"/>
        </a:p>
      </dgm:t>
    </dgm:pt>
    <dgm:pt modelId="{628F6604-96CA-4E01-8C8C-09122184C45E}" type="sibTrans" cxnId="{1EFEBB34-09CE-49DB-84B1-47260D895AF7}">
      <dgm:prSet/>
      <dgm:spPr/>
      <dgm:t>
        <a:bodyPr/>
        <a:lstStyle/>
        <a:p>
          <a:endParaRPr lang="en-US"/>
        </a:p>
      </dgm:t>
    </dgm:pt>
    <dgm:pt modelId="{03E0B5FC-101A-449C-BD31-4B0A5D32858E}">
      <dgm:prSet/>
      <dgm:spPr/>
      <dgm:t>
        <a:bodyPr/>
        <a:lstStyle/>
        <a:p>
          <a:r>
            <a:rPr lang="en-US" dirty="0"/>
            <a:t>Connect on-premises networks using the Microsoft global network</a:t>
          </a:r>
        </a:p>
      </dgm:t>
    </dgm:pt>
    <dgm:pt modelId="{FD8EEC59-F1D1-4933-9B1B-46B5C3EF6EFC}" type="parTrans" cxnId="{3D0AE69A-4362-41AE-8744-4CE50D6F46C5}">
      <dgm:prSet/>
      <dgm:spPr/>
      <dgm:t>
        <a:bodyPr/>
        <a:lstStyle/>
        <a:p>
          <a:endParaRPr lang="en-US"/>
        </a:p>
      </dgm:t>
    </dgm:pt>
    <dgm:pt modelId="{8ADBA616-BBE0-4CAD-8AE7-CB8E4D4F3386}" type="sibTrans" cxnId="{3D0AE69A-4362-41AE-8744-4CE50D6F46C5}">
      <dgm:prSet/>
      <dgm:spPr/>
      <dgm:t>
        <a:bodyPr/>
        <a:lstStyle/>
        <a:p>
          <a:endParaRPr lang="en-US"/>
        </a:p>
      </dgm:t>
    </dgm:pt>
    <dgm:pt modelId="{BD09B0E2-DB91-46C3-8AFB-47FF28C6AAC9}" type="pres">
      <dgm:prSet presAssocID="{6C6018FC-D5D5-48B1-8703-8CB4B72793CC}" presName="root" presStyleCnt="0">
        <dgm:presLayoutVars>
          <dgm:dir/>
          <dgm:resizeHandles val="exact"/>
        </dgm:presLayoutVars>
      </dgm:prSet>
      <dgm:spPr/>
    </dgm:pt>
    <dgm:pt modelId="{B312FC99-CEC0-4C33-B9D2-313404F1A08C}" type="pres">
      <dgm:prSet presAssocID="{6C6018FC-D5D5-48B1-8703-8CB4B72793CC}" presName="container" presStyleCnt="0">
        <dgm:presLayoutVars>
          <dgm:dir/>
          <dgm:resizeHandles val="exact"/>
        </dgm:presLayoutVars>
      </dgm:prSet>
      <dgm:spPr/>
    </dgm:pt>
    <dgm:pt modelId="{982684B6-F1F9-4B2E-89F4-F0518CB0408C}" type="pres">
      <dgm:prSet presAssocID="{CAF5709A-3756-4B88-B6EE-FF3A60B8572A}" presName="compNode" presStyleCnt="0"/>
      <dgm:spPr/>
    </dgm:pt>
    <dgm:pt modelId="{10E3DB5A-B7A1-4806-A44D-A209BE74C8EA}" type="pres">
      <dgm:prSet presAssocID="{CAF5709A-3756-4B88-B6EE-FF3A60B8572A}" presName="iconBgRect" presStyleLbl="bgShp" presStyleIdx="0" presStyleCnt="6"/>
      <dgm:spPr/>
    </dgm:pt>
    <dgm:pt modelId="{4F9B9A87-F55B-4DA8-9A0D-55A0F110DE23}" type="pres">
      <dgm:prSet presAssocID="{CAF5709A-3756-4B88-B6EE-FF3A60B8572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ireless"/>
        </a:ext>
      </dgm:extLst>
    </dgm:pt>
    <dgm:pt modelId="{863C7FA3-CC28-4501-AFF2-EE2F8F9AF2E8}" type="pres">
      <dgm:prSet presAssocID="{CAF5709A-3756-4B88-B6EE-FF3A60B8572A}" presName="spaceRect" presStyleCnt="0"/>
      <dgm:spPr/>
    </dgm:pt>
    <dgm:pt modelId="{2FC29BD3-7B9C-4864-A115-62C20166E7D0}" type="pres">
      <dgm:prSet presAssocID="{CAF5709A-3756-4B88-B6EE-FF3A60B8572A}" presName="textRect" presStyleLbl="revTx" presStyleIdx="0" presStyleCnt="6">
        <dgm:presLayoutVars>
          <dgm:chMax val="1"/>
          <dgm:chPref val="1"/>
        </dgm:presLayoutVars>
      </dgm:prSet>
      <dgm:spPr/>
    </dgm:pt>
    <dgm:pt modelId="{661F72D2-BBBB-4791-A232-ED85D1DDE34E}" type="pres">
      <dgm:prSet presAssocID="{ED5765F1-A924-44BB-9D78-B7EF9C9A257A}" presName="sibTrans" presStyleLbl="sibTrans2D1" presStyleIdx="0" presStyleCnt="0"/>
      <dgm:spPr/>
    </dgm:pt>
    <dgm:pt modelId="{4B11CEB6-D464-488A-B607-2C3D28D256E8}" type="pres">
      <dgm:prSet presAssocID="{55A9D57C-B2A8-44BF-8D2B-DB641488756E}" presName="compNode" presStyleCnt="0"/>
      <dgm:spPr/>
    </dgm:pt>
    <dgm:pt modelId="{79A6737D-2C44-48FF-9F4F-5FE515CB3B19}" type="pres">
      <dgm:prSet presAssocID="{55A9D57C-B2A8-44BF-8D2B-DB641488756E}" presName="iconBgRect" presStyleLbl="bgShp" presStyleIdx="1" presStyleCnt="6"/>
      <dgm:spPr/>
    </dgm:pt>
    <dgm:pt modelId="{2001EB95-047C-4B93-8844-9D6F1E51F421}" type="pres">
      <dgm:prSet presAssocID="{55A9D57C-B2A8-44BF-8D2B-DB641488756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D4AA0F5B-CDD9-4B38-8C90-F808B7AD86C1}" type="pres">
      <dgm:prSet presAssocID="{55A9D57C-B2A8-44BF-8D2B-DB641488756E}" presName="spaceRect" presStyleCnt="0"/>
      <dgm:spPr/>
    </dgm:pt>
    <dgm:pt modelId="{ACEEC531-7E43-4AE4-9F5D-08A9679B9AA0}" type="pres">
      <dgm:prSet presAssocID="{55A9D57C-B2A8-44BF-8D2B-DB641488756E}" presName="textRect" presStyleLbl="revTx" presStyleIdx="1" presStyleCnt="6">
        <dgm:presLayoutVars>
          <dgm:chMax val="1"/>
          <dgm:chPref val="1"/>
        </dgm:presLayoutVars>
      </dgm:prSet>
      <dgm:spPr/>
    </dgm:pt>
    <dgm:pt modelId="{305DDE9A-62BB-4BAF-B8E0-E6CB9F7EBC51}" type="pres">
      <dgm:prSet presAssocID="{A4F9DF3E-E540-4A60-B1F3-D21A9B81EFDA}" presName="sibTrans" presStyleLbl="sibTrans2D1" presStyleIdx="0" presStyleCnt="0"/>
      <dgm:spPr/>
    </dgm:pt>
    <dgm:pt modelId="{5F3AC0A9-6C8D-4980-926A-D7A252FC9877}" type="pres">
      <dgm:prSet presAssocID="{43835E1C-AF86-46DC-A655-E3A2CFF444AF}" presName="compNode" presStyleCnt="0"/>
      <dgm:spPr/>
    </dgm:pt>
    <dgm:pt modelId="{E4056AF6-445E-4955-A3FD-9F03950D925E}" type="pres">
      <dgm:prSet presAssocID="{43835E1C-AF86-46DC-A655-E3A2CFF444AF}" presName="iconBgRect" presStyleLbl="bgShp" presStyleIdx="2" presStyleCnt="6"/>
      <dgm:spPr/>
    </dgm:pt>
    <dgm:pt modelId="{F106AB1F-FA93-477F-BCC3-E035597076E5}" type="pres">
      <dgm:prSet presAssocID="{43835E1C-AF86-46DC-A655-E3A2CFF444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CCE429B3-49FB-4194-9CC6-3DADDF4A981B}" type="pres">
      <dgm:prSet presAssocID="{43835E1C-AF86-46DC-A655-E3A2CFF444AF}" presName="spaceRect" presStyleCnt="0"/>
      <dgm:spPr/>
    </dgm:pt>
    <dgm:pt modelId="{6EA4EC4D-3A12-4777-878E-67570272EF83}" type="pres">
      <dgm:prSet presAssocID="{43835E1C-AF86-46DC-A655-E3A2CFF444AF}" presName="textRect" presStyleLbl="revTx" presStyleIdx="2" presStyleCnt="6">
        <dgm:presLayoutVars>
          <dgm:chMax val="1"/>
          <dgm:chPref val="1"/>
        </dgm:presLayoutVars>
      </dgm:prSet>
      <dgm:spPr/>
    </dgm:pt>
    <dgm:pt modelId="{2636A6EF-4615-466E-B605-DAA68FCA6AAA}" type="pres">
      <dgm:prSet presAssocID="{F7377FEF-625F-4852-9B14-A7AAA1CEDCCC}" presName="sibTrans" presStyleLbl="sibTrans2D1" presStyleIdx="0" presStyleCnt="0"/>
      <dgm:spPr/>
    </dgm:pt>
    <dgm:pt modelId="{75C179B9-64BF-4E7F-A527-D41B8F7E4916}" type="pres">
      <dgm:prSet presAssocID="{32E8DF30-D336-430D-BC7A-9C2563D61501}" presName="compNode" presStyleCnt="0"/>
      <dgm:spPr/>
    </dgm:pt>
    <dgm:pt modelId="{B735C0E2-3599-448F-B063-DD50934373D7}" type="pres">
      <dgm:prSet presAssocID="{32E8DF30-D336-430D-BC7A-9C2563D61501}" presName="iconBgRect" presStyleLbl="bgShp" presStyleIdx="3" presStyleCnt="6"/>
      <dgm:spPr/>
    </dgm:pt>
    <dgm:pt modelId="{76FB55EF-8D7C-47E7-8AE2-00347E891471}" type="pres">
      <dgm:prSet presAssocID="{32E8DF30-D336-430D-BC7A-9C2563D6150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reless router"/>
        </a:ext>
      </dgm:extLst>
    </dgm:pt>
    <dgm:pt modelId="{DEF341FB-83F4-442B-B7BC-C8E8D8DE438E}" type="pres">
      <dgm:prSet presAssocID="{32E8DF30-D336-430D-BC7A-9C2563D61501}" presName="spaceRect" presStyleCnt="0"/>
      <dgm:spPr/>
    </dgm:pt>
    <dgm:pt modelId="{8779D884-FB95-4C42-B857-B092D5DB8349}" type="pres">
      <dgm:prSet presAssocID="{32E8DF30-D336-430D-BC7A-9C2563D61501}" presName="textRect" presStyleLbl="revTx" presStyleIdx="3" presStyleCnt="6">
        <dgm:presLayoutVars>
          <dgm:chMax val="1"/>
          <dgm:chPref val="1"/>
        </dgm:presLayoutVars>
      </dgm:prSet>
      <dgm:spPr/>
    </dgm:pt>
    <dgm:pt modelId="{19EA01CB-A66A-491A-BF6D-1ADA3C694017}" type="pres">
      <dgm:prSet presAssocID="{01C4ECB7-EBFB-4D15-B9AB-83C684A92B62}" presName="sibTrans" presStyleLbl="sibTrans2D1" presStyleIdx="0" presStyleCnt="0"/>
      <dgm:spPr/>
    </dgm:pt>
    <dgm:pt modelId="{34D0AA87-BF72-4402-B522-D3C259C84B49}" type="pres">
      <dgm:prSet presAssocID="{D02D1703-156A-4B7F-9D8D-906A1797519C}" presName="compNode" presStyleCnt="0"/>
      <dgm:spPr/>
    </dgm:pt>
    <dgm:pt modelId="{41E9FE74-6C5D-44B1-B0A3-FDA6949CE6A8}" type="pres">
      <dgm:prSet presAssocID="{D02D1703-156A-4B7F-9D8D-906A1797519C}" presName="iconBgRect" presStyleLbl="bgShp" presStyleIdx="4" presStyleCnt="6"/>
      <dgm:spPr/>
    </dgm:pt>
    <dgm:pt modelId="{E1980454-D28F-4151-A849-B3CDE5030C7B}" type="pres">
      <dgm:prSet presAssocID="{D02D1703-156A-4B7F-9D8D-906A1797519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ed"/>
        </a:ext>
      </dgm:extLst>
    </dgm:pt>
    <dgm:pt modelId="{D1E2B759-C646-4FF2-8F5E-68FB0168FA79}" type="pres">
      <dgm:prSet presAssocID="{D02D1703-156A-4B7F-9D8D-906A1797519C}" presName="spaceRect" presStyleCnt="0"/>
      <dgm:spPr/>
    </dgm:pt>
    <dgm:pt modelId="{BA6D9256-5419-4E88-84EB-598DF0ABBCA3}" type="pres">
      <dgm:prSet presAssocID="{D02D1703-156A-4B7F-9D8D-906A1797519C}" presName="textRect" presStyleLbl="revTx" presStyleIdx="4" presStyleCnt="6">
        <dgm:presLayoutVars>
          <dgm:chMax val="1"/>
          <dgm:chPref val="1"/>
        </dgm:presLayoutVars>
      </dgm:prSet>
      <dgm:spPr/>
    </dgm:pt>
    <dgm:pt modelId="{6C41FEEB-CACD-4188-BC97-1DE3C4E75DAA}" type="pres">
      <dgm:prSet presAssocID="{628F6604-96CA-4E01-8C8C-09122184C45E}" presName="sibTrans" presStyleLbl="sibTrans2D1" presStyleIdx="0" presStyleCnt="0"/>
      <dgm:spPr/>
    </dgm:pt>
    <dgm:pt modelId="{460FD849-76A9-4CA7-8FA8-8185EA243138}" type="pres">
      <dgm:prSet presAssocID="{03E0B5FC-101A-449C-BD31-4B0A5D32858E}" presName="compNode" presStyleCnt="0"/>
      <dgm:spPr/>
    </dgm:pt>
    <dgm:pt modelId="{799FFBFE-4649-4140-A5D7-A089DFD3835D}" type="pres">
      <dgm:prSet presAssocID="{03E0B5FC-101A-449C-BD31-4B0A5D32858E}" presName="iconBgRect" presStyleLbl="bgShp" presStyleIdx="5" presStyleCnt="6"/>
      <dgm:spPr/>
    </dgm:pt>
    <dgm:pt modelId="{4EF848C5-1C9B-4B79-96BE-1CA936BF7343}" type="pres">
      <dgm:prSet presAssocID="{03E0B5FC-101A-449C-BD31-4B0A5D32858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twork"/>
        </a:ext>
      </dgm:extLst>
    </dgm:pt>
    <dgm:pt modelId="{5FEC8A70-6F46-4AE4-BE1D-3F0D55B509B4}" type="pres">
      <dgm:prSet presAssocID="{03E0B5FC-101A-449C-BD31-4B0A5D32858E}" presName="spaceRect" presStyleCnt="0"/>
      <dgm:spPr/>
    </dgm:pt>
    <dgm:pt modelId="{899341FC-0953-4345-9EFA-9C9A25CFA5E1}" type="pres">
      <dgm:prSet presAssocID="{03E0B5FC-101A-449C-BD31-4B0A5D32858E}" presName="textRect" presStyleLbl="revTx" presStyleIdx="5" presStyleCnt="6">
        <dgm:presLayoutVars>
          <dgm:chMax val="1"/>
          <dgm:chPref val="1"/>
        </dgm:presLayoutVars>
      </dgm:prSet>
      <dgm:spPr/>
    </dgm:pt>
  </dgm:ptLst>
  <dgm:cxnLst>
    <dgm:cxn modelId="{01978800-72E1-46A2-9428-69470C4CE158}" srcId="{6C6018FC-D5D5-48B1-8703-8CB4B72793CC}" destId="{43835E1C-AF86-46DC-A655-E3A2CFF444AF}" srcOrd="2" destOrd="0" parTransId="{A228FDF3-4125-46E3-B554-5E5847F76FFD}" sibTransId="{F7377FEF-625F-4852-9B14-A7AAA1CEDCCC}"/>
    <dgm:cxn modelId="{83F53F18-0048-4E99-B2B6-CDF174666FB6}" type="presOf" srcId="{628F6604-96CA-4E01-8C8C-09122184C45E}" destId="{6C41FEEB-CACD-4188-BC97-1DE3C4E75DAA}" srcOrd="0" destOrd="0" presId="urn:microsoft.com/office/officeart/2018/2/layout/IconCircleList"/>
    <dgm:cxn modelId="{A6192C28-5EC1-4ADB-AC81-EDABCCA33F3E}" type="presOf" srcId="{D02D1703-156A-4B7F-9D8D-906A1797519C}" destId="{BA6D9256-5419-4E88-84EB-598DF0ABBCA3}" srcOrd="0" destOrd="0" presId="urn:microsoft.com/office/officeart/2018/2/layout/IconCircleList"/>
    <dgm:cxn modelId="{1EFEBB34-09CE-49DB-84B1-47260D895AF7}" srcId="{6C6018FC-D5D5-48B1-8703-8CB4B72793CC}" destId="{D02D1703-156A-4B7F-9D8D-906A1797519C}" srcOrd="4" destOrd="0" parTransId="{2143B586-58E3-40D5-88D3-6BF993A6F066}" sibTransId="{628F6604-96CA-4E01-8C8C-09122184C45E}"/>
    <dgm:cxn modelId="{FD934239-A0FB-4853-BE99-D7338965C8E4}" type="presOf" srcId="{32E8DF30-D336-430D-BC7A-9C2563D61501}" destId="{8779D884-FB95-4C42-B857-B092D5DB8349}" srcOrd="0" destOrd="0" presId="urn:microsoft.com/office/officeart/2018/2/layout/IconCircleList"/>
    <dgm:cxn modelId="{1C631E3C-FA60-46F0-95C0-63DB5353B685}" type="presOf" srcId="{F7377FEF-625F-4852-9B14-A7AAA1CEDCCC}" destId="{2636A6EF-4615-466E-B605-DAA68FCA6AAA}" srcOrd="0" destOrd="0" presId="urn:microsoft.com/office/officeart/2018/2/layout/IconCircleList"/>
    <dgm:cxn modelId="{2B909A47-46E5-42FF-B914-5C51B2FD2F9E}" type="presOf" srcId="{01C4ECB7-EBFB-4D15-B9AB-83C684A92B62}" destId="{19EA01CB-A66A-491A-BF6D-1ADA3C694017}" srcOrd="0" destOrd="0" presId="urn:microsoft.com/office/officeart/2018/2/layout/IconCircleList"/>
    <dgm:cxn modelId="{C40A2E80-D798-41F6-BEAD-5BA7E633EB64}" type="presOf" srcId="{03E0B5FC-101A-449C-BD31-4B0A5D32858E}" destId="{899341FC-0953-4345-9EFA-9C9A25CFA5E1}" srcOrd="0" destOrd="0" presId="urn:microsoft.com/office/officeart/2018/2/layout/IconCircleList"/>
    <dgm:cxn modelId="{DAD93895-292B-42E4-9F9A-B26C952A104E}" srcId="{6C6018FC-D5D5-48B1-8703-8CB4B72793CC}" destId="{CAF5709A-3756-4B88-B6EE-FF3A60B8572A}" srcOrd="0" destOrd="0" parTransId="{264BD48B-52F2-4372-AB37-2E038F1AB9B0}" sibTransId="{ED5765F1-A924-44BB-9D78-B7EF9C9A257A}"/>
    <dgm:cxn modelId="{3D0AE69A-4362-41AE-8744-4CE50D6F46C5}" srcId="{6C6018FC-D5D5-48B1-8703-8CB4B72793CC}" destId="{03E0B5FC-101A-449C-BD31-4B0A5D32858E}" srcOrd="5" destOrd="0" parTransId="{FD8EEC59-F1D1-4933-9B1B-46B5C3EF6EFC}" sibTransId="{8ADBA616-BBE0-4CAD-8AE7-CB8E4D4F3386}"/>
    <dgm:cxn modelId="{D8DEA89D-5D10-4F32-A867-0900BC4A95C2}" srcId="{6C6018FC-D5D5-48B1-8703-8CB4B72793CC}" destId="{32E8DF30-D336-430D-BC7A-9C2563D61501}" srcOrd="3" destOrd="0" parTransId="{E54F70C0-FFA7-4E26-A9AF-5E708937F568}" sibTransId="{01C4ECB7-EBFB-4D15-B9AB-83C684A92B62}"/>
    <dgm:cxn modelId="{7BEF7CA1-C482-4E49-8EA9-C55981429E8C}" type="presOf" srcId="{CAF5709A-3756-4B88-B6EE-FF3A60B8572A}" destId="{2FC29BD3-7B9C-4864-A115-62C20166E7D0}" srcOrd="0" destOrd="0" presId="urn:microsoft.com/office/officeart/2018/2/layout/IconCircleList"/>
    <dgm:cxn modelId="{5E8EA0AE-A027-416C-9232-B390B870F598}" type="presOf" srcId="{A4F9DF3E-E540-4A60-B1F3-D21A9B81EFDA}" destId="{305DDE9A-62BB-4BAF-B8E0-E6CB9F7EBC51}" srcOrd="0" destOrd="0" presId="urn:microsoft.com/office/officeart/2018/2/layout/IconCircleList"/>
    <dgm:cxn modelId="{20B4A8B6-30F2-462B-957B-92FE13EA87F7}" type="presOf" srcId="{ED5765F1-A924-44BB-9D78-B7EF9C9A257A}" destId="{661F72D2-BBBB-4791-A232-ED85D1DDE34E}" srcOrd="0" destOrd="0" presId="urn:microsoft.com/office/officeart/2018/2/layout/IconCircleList"/>
    <dgm:cxn modelId="{ACC45CC8-2BEC-42AA-BD22-4E1FE6EF3340}" type="presOf" srcId="{43835E1C-AF86-46DC-A655-E3A2CFF444AF}" destId="{6EA4EC4D-3A12-4777-878E-67570272EF83}" srcOrd="0" destOrd="0" presId="urn:microsoft.com/office/officeart/2018/2/layout/IconCircleList"/>
    <dgm:cxn modelId="{717C20D4-F90D-4858-89D6-4B8BFE59FE01}" type="presOf" srcId="{6C6018FC-D5D5-48B1-8703-8CB4B72793CC}" destId="{BD09B0E2-DB91-46C3-8AFB-47FF28C6AAC9}" srcOrd="0" destOrd="0" presId="urn:microsoft.com/office/officeart/2018/2/layout/IconCircleList"/>
    <dgm:cxn modelId="{D2285DF0-6D32-4378-B02E-EBE0F092DE91}" srcId="{6C6018FC-D5D5-48B1-8703-8CB4B72793CC}" destId="{55A9D57C-B2A8-44BF-8D2B-DB641488756E}" srcOrd="1" destOrd="0" parTransId="{56883DC3-C4B1-4AB0-A2CC-6CDFC4215993}" sibTransId="{A4F9DF3E-E540-4A60-B1F3-D21A9B81EFDA}"/>
    <dgm:cxn modelId="{E5E333F9-289E-4BCA-A3F4-38BFF9A5999C}" type="presOf" srcId="{55A9D57C-B2A8-44BF-8D2B-DB641488756E}" destId="{ACEEC531-7E43-4AE4-9F5D-08A9679B9AA0}" srcOrd="0" destOrd="0" presId="urn:microsoft.com/office/officeart/2018/2/layout/IconCircleList"/>
    <dgm:cxn modelId="{4CF6B1AA-B689-4C30-8DDC-766FE5C919C8}" type="presParOf" srcId="{BD09B0E2-DB91-46C3-8AFB-47FF28C6AAC9}" destId="{B312FC99-CEC0-4C33-B9D2-313404F1A08C}" srcOrd="0" destOrd="0" presId="urn:microsoft.com/office/officeart/2018/2/layout/IconCircleList"/>
    <dgm:cxn modelId="{5C5D70D4-C9E6-4C3F-BA3F-3A3E215301CD}" type="presParOf" srcId="{B312FC99-CEC0-4C33-B9D2-313404F1A08C}" destId="{982684B6-F1F9-4B2E-89F4-F0518CB0408C}" srcOrd="0" destOrd="0" presId="urn:microsoft.com/office/officeart/2018/2/layout/IconCircleList"/>
    <dgm:cxn modelId="{22D1199C-DBA7-4B38-99FC-486A950F4C92}" type="presParOf" srcId="{982684B6-F1F9-4B2E-89F4-F0518CB0408C}" destId="{10E3DB5A-B7A1-4806-A44D-A209BE74C8EA}" srcOrd="0" destOrd="0" presId="urn:microsoft.com/office/officeart/2018/2/layout/IconCircleList"/>
    <dgm:cxn modelId="{CC9C2460-F141-47F4-9561-BE7AE11E900B}" type="presParOf" srcId="{982684B6-F1F9-4B2E-89F4-F0518CB0408C}" destId="{4F9B9A87-F55B-4DA8-9A0D-55A0F110DE23}" srcOrd="1" destOrd="0" presId="urn:microsoft.com/office/officeart/2018/2/layout/IconCircleList"/>
    <dgm:cxn modelId="{28953ECB-5AE1-4CAC-9A38-7E161EE08A07}" type="presParOf" srcId="{982684B6-F1F9-4B2E-89F4-F0518CB0408C}" destId="{863C7FA3-CC28-4501-AFF2-EE2F8F9AF2E8}" srcOrd="2" destOrd="0" presId="urn:microsoft.com/office/officeart/2018/2/layout/IconCircleList"/>
    <dgm:cxn modelId="{1E367130-F3E3-469F-B642-11854DFCA82A}" type="presParOf" srcId="{982684B6-F1F9-4B2E-89F4-F0518CB0408C}" destId="{2FC29BD3-7B9C-4864-A115-62C20166E7D0}" srcOrd="3" destOrd="0" presId="urn:microsoft.com/office/officeart/2018/2/layout/IconCircleList"/>
    <dgm:cxn modelId="{F3CA9524-7151-49C6-92F1-E4438FEE21E8}" type="presParOf" srcId="{B312FC99-CEC0-4C33-B9D2-313404F1A08C}" destId="{661F72D2-BBBB-4791-A232-ED85D1DDE34E}" srcOrd="1" destOrd="0" presId="urn:microsoft.com/office/officeart/2018/2/layout/IconCircleList"/>
    <dgm:cxn modelId="{15287159-F285-4E9E-9EAB-DBB05520379A}" type="presParOf" srcId="{B312FC99-CEC0-4C33-B9D2-313404F1A08C}" destId="{4B11CEB6-D464-488A-B607-2C3D28D256E8}" srcOrd="2" destOrd="0" presId="urn:microsoft.com/office/officeart/2018/2/layout/IconCircleList"/>
    <dgm:cxn modelId="{07E49236-1F3F-440D-BC51-4DCCF1A343ED}" type="presParOf" srcId="{4B11CEB6-D464-488A-B607-2C3D28D256E8}" destId="{79A6737D-2C44-48FF-9F4F-5FE515CB3B19}" srcOrd="0" destOrd="0" presId="urn:microsoft.com/office/officeart/2018/2/layout/IconCircleList"/>
    <dgm:cxn modelId="{BB4F94A3-4820-453F-8536-749FEB48CC7E}" type="presParOf" srcId="{4B11CEB6-D464-488A-B607-2C3D28D256E8}" destId="{2001EB95-047C-4B93-8844-9D6F1E51F421}" srcOrd="1" destOrd="0" presId="urn:microsoft.com/office/officeart/2018/2/layout/IconCircleList"/>
    <dgm:cxn modelId="{201DA166-C4E9-4F42-BE0C-1DF18342F25B}" type="presParOf" srcId="{4B11CEB6-D464-488A-B607-2C3D28D256E8}" destId="{D4AA0F5B-CDD9-4B38-8C90-F808B7AD86C1}" srcOrd="2" destOrd="0" presId="urn:microsoft.com/office/officeart/2018/2/layout/IconCircleList"/>
    <dgm:cxn modelId="{BA11E6C3-776E-4A9A-9B61-06D09D0DE760}" type="presParOf" srcId="{4B11CEB6-D464-488A-B607-2C3D28D256E8}" destId="{ACEEC531-7E43-4AE4-9F5D-08A9679B9AA0}" srcOrd="3" destOrd="0" presId="urn:microsoft.com/office/officeart/2018/2/layout/IconCircleList"/>
    <dgm:cxn modelId="{E5C143A0-1C74-4C83-8804-12DBC9323777}" type="presParOf" srcId="{B312FC99-CEC0-4C33-B9D2-313404F1A08C}" destId="{305DDE9A-62BB-4BAF-B8E0-E6CB9F7EBC51}" srcOrd="3" destOrd="0" presId="urn:microsoft.com/office/officeart/2018/2/layout/IconCircleList"/>
    <dgm:cxn modelId="{A4CB5FC7-805B-41EC-9126-929524ADE1B9}" type="presParOf" srcId="{B312FC99-CEC0-4C33-B9D2-313404F1A08C}" destId="{5F3AC0A9-6C8D-4980-926A-D7A252FC9877}" srcOrd="4" destOrd="0" presId="urn:microsoft.com/office/officeart/2018/2/layout/IconCircleList"/>
    <dgm:cxn modelId="{43DABA62-6B27-4E8D-8EAF-72783CD594EA}" type="presParOf" srcId="{5F3AC0A9-6C8D-4980-926A-D7A252FC9877}" destId="{E4056AF6-445E-4955-A3FD-9F03950D925E}" srcOrd="0" destOrd="0" presId="urn:microsoft.com/office/officeart/2018/2/layout/IconCircleList"/>
    <dgm:cxn modelId="{DCA04D78-B03C-4C09-86F8-609A91E5C461}" type="presParOf" srcId="{5F3AC0A9-6C8D-4980-926A-D7A252FC9877}" destId="{F106AB1F-FA93-477F-BCC3-E035597076E5}" srcOrd="1" destOrd="0" presId="urn:microsoft.com/office/officeart/2018/2/layout/IconCircleList"/>
    <dgm:cxn modelId="{E6AF4AE1-6106-430D-B6B7-5DEC60E973F9}" type="presParOf" srcId="{5F3AC0A9-6C8D-4980-926A-D7A252FC9877}" destId="{CCE429B3-49FB-4194-9CC6-3DADDF4A981B}" srcOrd="2" destOrd="0" presId="urn:microsoft.com/office/officeart/2018/2/layout/IconCircleList"/>
    <dgm:cxn modelId="{02900F23-3229-409F-8B0B-23F86843715D}" type="presParOf" srcId="{5F3AC0A9-6C8D-4980-926A-D7A252FC9877}" destId="{6EA4EC4D-3A12-4777-878E-67570272EF83}" srcOrd="3" destOrd="0" presId="urn:microsoft.com/office/officeart/2018/2/layout/IconCircleList"/>
    <dgm:cxn modelId="{091A7501-3EAF-4448-9A42-E75D00DE219C}" type="presParOf" srcId="{B312FC99-CEC0-4C33-B9D2-313404F1A08C}" destId="{2636A6EF-4615-466E-B605-DAA68FCA6AAA}" srcOrd="5" destOrd="0" presId="urn:microsoft.com/office/officeart/2018/2/layout/IconCircleList"/>
    <dgm:cxn modelId="{6C773D5E-3F41-44C4-9E19-1076035FA16C}" type="presParOf" srcId="{B312FC99-CEC0-4C33-B9D2-313404F1A08C}" destId="{75C179B9-64BF-4E7F-A527-D41B8F7E4916}" srcOrd="6" destOrd="0" presId="urn:microsoft.com/office/officeart/2018/2/layout/IconCircleList"/>
    <dgm:cxn modelId="{040D5A72-3E2E-4700-9600-21303848669F}" type="presParOf" srcId="{75C179B9-64BF-4E7F-A527-D41B8F7E4916}" destId="{B735C0E2-3599-448F-B063-DD50934373D7}" srcOrd="0" destOrd="0" presId="urn:microsoft.com/office/officeart/2018/2/layout/IconCircleList"/>
    <dgm:cxn modelId="{49B98DB2-6D37-46F6-B72A-6817289E3D5E}" type="presParOf" srcId="{75C179B9-64BF-4E7F-A527-D41B8F7E4916}" destId="{76FB55EF-8D7C-47E7-8AE2-00347E891471}" srcOrd="1" destOrd="0" presId="urn:microsoft.com/office/officeart/2018/2/layout/IconCircleList"/>
    <dgm:cxn modelId="{76322448-1E7A-49FD-92FC-54C5542DE200}" type="presParOf" srcId="{75C179B9-64BF-4E7F-A527-D41B8F7E4916}" destId="{DEF341FB-83F4-442B-B7BC-C8E8D8DE438E}" srcOrd="2" destOrd="0" presId="urn:microsoft.com/office/officeart/2018/2/layout/IconCircleList"/>
    <dgm:cxn modelId="{F21E4398-FE66-4EEF-9C0B-36E7F9CA968F}" type="presParOf" srcId="{75C179B9-64BF-4E7F-A527-D41B8F7E4916}" destId="{8779D884-FB95-4C42-B857-B092D5DB8349}" srcOrd="3" destOrd="0" presId="urn:microsoft.com/office/officeart/2018/2/layout/IconCircleList"/>
    <dgm:cxn modelId="{1482B336-EE6E-4B50-80F8-17AD54B40182}" type="presParOf" srcId="{B312FC99-CEC0-4C33-B9D2-313404F1A08C}" destId="{19EA01CB-A66A-491A-BF6D-1ADA3C694017}" srcOrd="7" destOrd="0" presId="urn:microsoft.com/office/officeart/2018/2/layout/IconCircleList"/>
    <dgm:cxn modelId="{2835B98F-3908-458A-B36B-DCB5A0695C76}" type="presParOf" srcId="{B312FC99-CEC0-4C33-B9D2-313404F1A08C}" destId="{34D0AA87-BF72-4402-B522-D3C259C84B49}" srcOrd="8" destOrd="0" presId="urn:microsoft.com/office/officeart/2018/2/layout/IconCircleList"/>
    <dgm:cxn modelId="{98CD9C88-3571-4C75-B4F6-D02C7D2536D2}" type="presParOf" srcId="{34D0AA87-BF72-4402-B522-D3C259C84B49}" destId="{41E9FE74-6C5D-44B1-B0A3-FDA6949CE6A8}" srcOrd="0" destOrd="0" presId="urn:microsoft.com/office/officeart/2018/2/layout/IconCircleList"/>
    <dgm:cxn modelId="{1B64C856-1B91-466F-A1C7-7E85952A3D01}" type="presParOf" srcId="{34D0AA87-BF72-4402-B522-D3C259C84B49}" destId="{E1980454-D28F-4151-A849-B3CDE5030C7B}" srcOrd="1" destOrd="0" presId="urn:microsoft.com/office/officeart/2018/2/layout/IconCircleList"/>
    <dgm:cxn modelId="{00BF3A67-892B-43CF-BC84-2E759B7D7D99}" type="presParOf" srcId="{34D0AA87-BF72-4402-B522-D3C259C84B49}" destId="{D1E2B759-C646-4FF2-8F5E-68FB0168FA79}" srcOrd="2" destOrd="0" presId="urn:microsoft.com/office/officeart/2018/2/layout/IconCircleList"/>
    <dgm:cxn modelId="{B53B3D63-3B96-40BB-9A0E-CCEFF87301A3}" type="presParOf" srcId="{34D0AA87-BF72-4402-B522-D3C259C84B49}" destId="{BA6D9256-5419-4E88-84EB-598DF0ABBCA3}" srcOrd="3" destOrd="0" presId="urn:microsoft.com/office/officeart/2018/2/layout/IconCircleList"/>
    <dgm:cxn modelId="{A4F5701B-F0FE-4749-8908-56F22F047483}" type="presParOf" srcId="{B312FC99-CEC0-4C33-B9D2-313404F1A08C}" destId="{6C41FEEB-CACD-4188-BC97-1DE3C4E75DAA}" srcOrd="9" destOrd="0" presId="urn:microsoft.com/office/officeart/2018/2/layout/IconCircleList"/>
    <dgm:cxn modelId="{8006CE1E-DB40-455B-BD61-F32AACD70985}" type="presParOf" srcId="{B312FC99-CEC0-4C33-B9D2-313404F1A08C}" destId="{460FD849-76A9-4CA7-8FA8-8185EA243138}" srcOrd="10" destOrd="0" presId="urn:microsoft.com/office/officeart/2018/2/layout/IconCircleList"/>
    <dgm:cxn modelId="{A80B64CB-7B36-474C-85D0-A9980E758474}" type="presParOf" srcId="{460FD849-76A9-4CA7-8FA8-8185EA243138}" destId="{799FFBFE-4649-4140-A5D7-A089DFD3835D}" srcOrd="0" destOrd="0" presId="urn:microsoft.com/office/officeart/2018/2/layout/IconCircleList"/>
    <dgm:cxn modelId="{CD8E1AFD-2440-4994-A279-90D7513AB9BF}" type="presParOf" srcId="{460FD849-76A9-4CA7-8FA8-8185EA243138}" destId="{4EF848C5-1C9B-4B79-96BE-1CA936BF7343}" srcOrd="1" destOrd="0" presId="urn:microsoft.com/office/officeart/2018/2/layout/IconCircleList"/>
    <dgm:cxn modelId="{0E4D8898-2A97-4C5F-B20B-D7F9815A157F}" type="presParOf" srcId="{460FD849-76A9-4CA7-8FA8-8185EA243138}" destId="{5FEC8A70-6F46-4AE4-BE1D-3F0D55B509B4}" srcOrd="2" destOrd="0" presId="urn:microsoft.com/office/officeart/2018/2/layout/IconCircleList"/>
    <dgm:cxn modelId="{7D2744C8-1BA2-49A0-BADB-12A59CDF3FE3}" type="presParOf" srcId="{460FD849-76A9-4CA7-8FA8-8185EA243138}" destId="{899341FC-0953-4345-9EFA-9C9A25CFA5E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152D9A-6BD9-41C4-97B3-5005877F9AE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5BF35DB-12CA-46D0-BD13-E36A655141B3}">
      <dgm:prSet/>
      <dgm:spPr/>
      <dgm:t>
        <a:bodyPr/>
        <a:lstStyle/>
        <a:p>
          <a:r>
            <a:rPr lang="en-US"/>
            <a:t>DNS hosted alongside your apps</a:t>
          </a:r>
        </a:p>
      </dgm:t>
    </dgm:pt>
    <dgm:pt modelId="{7AE08210-117F-41E1-B157-842444444D16}" type="parTrans" cxnId="{F111459F-62F1-4F77-BBBA-1006847D286F}">
      <dgm:prSet/>
      <dgm:spPr/>
      <dgm:t>
        <a:bodyPr/>
        <a:lstStyle/>
        <a:p>
          <a:endParaRPr lang="en-US"/>
        </a:p>
      </dgm:t>
    </dgm:pt>
    <dgm:pt modelId="{9A5994C7-D0EE-464C-9EA8-23C83E2BE3E2}" type="sibTrans" cxnId="{F111459F-62F1-4F77-BBBA-1006847D286F}">
      <dgm:prSet/>
      <dgm:spPr/>
      <dgm:t>
        <a:bodyPr/>
        <a:lstStyle/>
        <a:p>
          <a:endParaRPr lang="en-US"/>
        </a:p>
      </dgm:t>
    </dgm:pt>
    <dgm:pt modelId="{B7D063E2-38EE-4C28-82E9-CE5F52CA1A42}">
      <dgm:prSet/>
      <dgm:spPr/>
      <dgm:t>
        <a:bodyPr/>
        <a:lstStyle/>
        <a:p>
          <a:r>
            <a:rPr lang="en-US"/>
            <a:t>Ultra-high availability</a:t>
          </a:r>
        </a:p>
      </dgm:t>
    </dgm:pt>
    <dgm:pt modelId="{34DC7AEA-A2E8-47DF-A8E9-F9AC7E422DBC}" type="parTrans" cxnId="{D71AA099-A6B0-4B5A-8EE3-E6219B50EE00}">
      <dgm:prSet/>
      <dgm:spPr/>
      <dgm:t>
        <a:bodyPr/>
        <a:lstStyle/>
        <a:p>
          <a:endParaRPr lang="en-US"/>
        </a:p>
      </dgm:t>
    </dgm:pt>
    <dgm:pt modelId="{11141993-D7D9-4300-B427-4A3D1B64B50B}" type="sibTrans" cxnId="{D71AA099-A6B0-4B5A-8EE3-E6219B50EE00}">
      <dgm:prSet/>
      <dgm:spPr/>
      <dgm:t>
        <a:bodyPr/>
        <a:lstStyle/>
        <a:p>
          <a:endParaRPr lang="en-US"/>
        </a:p>
      </dgm:t>
    </dgm:pt>
    <dgm:pt modelId="{87FF009B-6478-4CF8-AB1A-2B1C46E7FF9B}">
      <dgm:prSet/>
      <dgm:spPr/>
      <dgm:t>
        <a:bodyPr/>
        <a:lstStyle/>
        <a:p>
          <a:r>
            <a:rPr lang="en-US"/>
            <a:t>Fast DNS queries</a:t>
          </a:r>
        </a:p>
      </dgm:t>
    </dgm:pt>
    <dgm:pt modelId="{ABD58F1C-D3A5-4702-9ECF-AC19330257BC}" type="parTrans" cxnId="{46BB4A57-9B3A-4F0D-8399-5989891CD33D}">
      <dgm:prSet/>
      <dgm:spPr/>
      <dgm:t>
        <a:bodyPr/>
        <a:lstStyle/>
        <a:p>
          <a:endParaRPr lang="en-US"/>
        </a:p>
      </dgm:t>
    </dgm:pt>
    <dgm:pt modelId="{936757DD-CFA5-41D3-A02C-C153BA8578D4}" type="sibTrans" cxnId="{46BB4A57-9B3A-4F0D-8399-5989891CD33D}">
      <dgm:prSet/>
      <dgm:spPr/>
      <dgm:t>
        <a:bodyPr/>
        <a:lstStyle/>
        <a:p>
          <a:endParaRPr lang="en-US"/>
        </a:p>
      </dgm:t>
    </dgm:pt>
    <dgm:pt modelId="{2592B515-9DA7-4559-923E-CC47E857880C}">
      <dgm:prSet/>
      <dgm:spPr/>
      <dgm:t>
        <a:bodyPr/>
        <a:lstStyle/>
        <a:p>
          <a:r>
            <a:rPr lang="en-US"/>
            <a:t>Quick updates to DNS records</a:t>
          </a:r>
        </a:p>
      </dgm:t>
    </dgm:pt>
    <dgm:pt modelId="{36AFEDF3-6C7C-4692-B741-D157A0DCDB66}" type="parTrans" cxnId="{01816FFD-AEBA-4D32-8B2B-ACB0CA67C752}">
      <dgm:prSet/>
      <dgm:spPr/>
      <dgm:t>
        <a:bodyPr/>
        <a:lstStyle/>
        <a:p>
          <a:endParaRPr lang="en-US"/>
        </a:p>
      </dgm:t>
    </dgm:pt>
    <dgm:pt modelId="{369096D9-ECCB-4F68-81A0-F44F4D852921}" type="sibTrans" cxnId="{01816FFD-AEBA-4D32-8B2B-ACB0CA67C752}">
      <dgm:prSet/>
      <dgm:spPr/>
      <dgm:t>
        <a:bodyPr/>
        <a:lstStyle/>
        <a:p>
          <a:endParaRPr lang="en-US"/>
        </a:p>
      </dgm:t>
    </dgm:pt>
    <dgm:pt modelId="{B6AC2010-A509-41A4-8125-8F1BF59242C5}">
      <dgm:prSet/>
      <dgm:spPr/>
      <dgm:t>
        <a:bodyPr/>
        <a:lstStyle/>
        <a:p>
          <a:r>
            <a:rPr lang="en-US"/>
            <a:t>Supports all common DNS record types</a:t>
          </a:r>
        </a:p>
      </dgm:t>
    </dgm:pt>
    <dgm:pt modelId="{77F1886C-67ED-484A-8404-1C08B427FDB1}" type="parTrans" cxnId="{69481FD1-1E13-4985-95A8-5E3CF9252367}">
      <dgm:prSet/>
      <dgm:spPr/>
      <dgm:t>
        <a:bodyPr/>
        <a:lstStyle/>
        <a:p>
          <a:endParaRPr lang="en-US"/>
        </a:p>
      </dgm:t>
    </dgm:pt>
    <dgm:pt modelId="{5EC6C46D-C950-4E8A-A168-B9A0917D50A4}" type="sibTrans" cxnId="{69481FD1-1E13-4985-95A8-5E3CF9252367}">
      <dgm:prSet/>
      <dgm:spPr/>
      <dgm:t>
        <a:bodyPr/>
        <a:lstStyle/>
        <a:p>
          <a:endParaRPr lang="en-US"/>
        </a:p>
      </dgm:t>
    </dgm:pt>
    <dgm:pt modelId="{3CDBDA74-0D89-4A20-B8DC-66B3A3F9F187}" type="pres">
      <dgm:prSet presAssocID="{80152D9A-6BD9-41C4-97B3-5005877F9AE1}" presName="root" presStyleCnt="0">
        <dgm:presLayoutVars>
          <dgm:dir/>
          <dgm:resizeHandles val="exact"/>
        </dgm:presLayoutVars>
      </dgm:prSet>
      <dgm:spPr/>
    </dgm:pt>
    <dgm:pt modelId="{1FC0252D-FAC4-4AA0-A7EF-EF157FB2620F}" type="pres">
      <dgm:prSet presAssocID="{E5BF35DB-12CA-46D0-BD13-E36A655141B3}" presName="compNode" presStyleCnt="0"/>
      <dgm:spPr/>
    </dgm:pt>
    <dgm:pt modelId="{16116BAF-F30C-454B-83A2-87C0F4D9E714}" type="pres">
      <dgm:prSet presAssocID="{E5BF35DB-12CA-46D0-BD13-E36A655141B3}" presName="bgRect" presStyleLbl="bgShp" presStyleIdx="0" presStyleCnt="5"/>
      <dgm:spPr/>
    </dgm:pt>
    <dgm:pt modelId="{9118040C-41AC-458B-83A8-2F10C8505C6C}" type="pres">
      <dgm:prSet presAssocID="{E5BF35DB-12CA-46D0-BD13-E36A655141B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4360A32F-BCC0-47D3-A3AB-6059A525AAA0}" type="pres">
      <dgm:prSet presAssocID="{E5BF35DB-12CA-46D0-BD13-E36A655141B3}" presName="spaceRect" presStyleCnt="0"/>
      <dgm:spPr/>
    </dgm:pt>
    <dgm:pt modelId="{10B92DB6-BB94-420D-801B-E68777730000}" type="pres">
      <dgm:prSet presAssocID="{E5BF35DB-12CA-46D0-BD13-E36A655141B3}" presName="parTx" presStyleLbl="revTx" presStyleIdx="0" presStyleCnt="5">
        <dgm:presLayoutVars>
          <dgm:chMax val="0"/>
          <dgm:chPref val="0"/>
        </dgm:presLayoutVars>
      </dgm:prSet>
      <dgm:spPr/>
    </dgm:pt>
    <dgm:pt modelId="{616B2FF8-77EA-47A0-A974-2D09D6DF2B7A}" type="pres">
      <dgm:prSet presAssocID="{9A5994C7-D0EE-464C-9EA8-23C83E2BE3E2}" presName="sibTrans" presStyleCnt="0"/>
      <dgm:spPr/>
    </dgm:pt>
    <dgm:pt modelId="{261C77DA-0A3A-4F83-91CF-50082E443666}" type="pres">
      <dgm:prSet presAssocID="{B7D063E2-38EE-4C28-82E9-CE5F52CA1A42}" presName="compNode" presStyleCnt="0"/>
      <dgm:spPr/>
    </dgm:pt>
    <dgm:pt modelId="{134A65EC-B1E4-4054-9EDC-2D27EFD4BEB6}" type="pres">
      <dgm:prSet presAssocID="{B7D063E2-38EE-4C28-82E9-CE5F52CA1A42}" presName="bgRect" presStyleLbl="bgShp" presStyleIdx="1" presStyleCnt="5"/>
      <dgm:spPr/>
    </dgm:pt>
    <dgm:pt modelId="{9B202400-1458-41F2-8800-8C6D223D2E1F}" type="pres">
      <dgm:prSet presAssocID="{B7D063E2-38EE-4C28-82E9-CE5F52CA1A4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31586EC-CF3E-4466-87E6-16354FF96B7E}" type="pres">
      <dgm:prSet presAssocID="{B7D063E2-38EE-4C28-82E9-CE5F52CA1A42}" presName="spaceRect" presStyleCnt="0"/>
      <dgm:spPr/>
    </dgm:pt>
    <dgm:pt modelId="{8B5CBACB-A598-4F2B-AE1F-942F2875B644}" type="pres">
      <dgm:prSet presAssocID="{B7D063E2-38EE-4C28-82E9-CE5F52CA1A42}" presName="parTx" presStyleLbl="revTx" presStyleIdx="1" presStyleCnt="5">
        <dgm:presLayoutVars>
          <dgm:chMax val="0"/>
          <dgm:chPref val="0"/>
        </dgm:presLayoutVars>
      </dgm:prSet>
      <dgm:spPr/>
    </dgm:pt>
    <dgm:pt modelId="{F176D0A9-393C-4EEE-825B-C7205DE38853}" type="pres">
      <dgm:prSet presAssocID="{11141993-D7D9-4300-B427-4A3D1B64B50B}" presName="sibTrans" presStyleCnt="0"/>
      <dgm:spPr/>
    </dgm:pt>
    <dgm:pt modelId="{7AD5A8AF-CF3F-4DA7-A5B7-5D0DFDE9CE92}" type="pres">
      <dgm:prSet presAssocID="{87FF009B-6478-4CF8-AB1A-2B1C46E7FF9B}" presName="compNode" presStyleCnt="0"/>
      <dgm:spPr/>
    </dgm:pt>
    <dgm:pt modelId="{762CC0F3-9E88-447E-8598-71F5690E128E}" type="pres">
      <dgm:prSet presAssocID="{87FF009B-6478-4CF8-AB1A-2B1C46E7FF9B}" presName="bgRect" presStyleLbl="bgShp" presStyleIdx="2" presStyleCnt="5"/>
      <dgm:spPr/>
    </dgm:pt>
    <dgm:pt modelId="{E4E2CF0C-1A5C-4DED-ACC4-A377D2AF9F62}" type="pres">
      <dgm:prSet presAssocID="{87FF009B-6478-4CF8-AB1A-2B1C46E7FF9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EEF43138-E64C-4B3E-8FA9-5DEBE069EC61}" type="pres">
      <dgm:prSet presAssocID="{87FF009B-6478-4CF8-AB1A-2B1C46E7FF9B}" presName="spaceRect" presStyleCnt="0"/>
      <dgm:spPr/>
    </dgm:pt>
    <dgm:pt modelId="{BFC7B632-0B64-4D7F-A06D-1B61DB371C56}" type="pres">
      <dgm:prSet presAssocID="{87FF009B-6478-4CF8-AB1A-2B1C46E7FF9B}" presName="parTx" presStyleLbl="revTx" presStyleIdx="2" presStyleCnt="5">
        <dgm:presLayoutVars>
          <dgm:chMax val="0"/>
          <dgm:chPref val="0"/>
        </dgm:presLayoutVars>
      </dgm:prSet>
      <dgm:spPr/>
    </dgm:pt>
    <dgm:pt modelId="{C86EF96B-28D7-452E-9C01-E2CDED1F80D3}" type="pres">
      <dgm:prSet presAssocID="{936757DD-CFA5-41D3-A02C-C153BA8578D4}" presName="sibTrans" presStyleCnt="0"/>
      <dgm:spPr/>
    </dgm:pt>
    <dgm:pt modelId="{DF20A6B6-7262-4BD6-8E66-E393FCDAF2C8}" type="pres">
      <dgm:prSet presAssocID="{2592B515-9DA7-4559-923E-CC47E857880C}" presName="compNode" presStyleCnt="0"/>
      <dgm:spPr/>
    </dgm:pt>
    <dgm:pt modelId="{2925FC56-9738-4B7A-AF9C-9480E203F270}" type="pres">
      <dgm:prSet presAssocID="{2592B515-9DA7-4559-923E-CC47E857880C}" presName="bgRect" presStyleLbl="bgShp" presStyleIdx="3" presStyleCnt="5"/>
      <dgm:spPr/>
    </dgm:pt>
    <dgm:pt modelId="{0B89263D-DA16-42A5-A562-ACB459F9F0E3}" type="pres">
      <dgm:prSet presAssocID="{2592B515-9DA7-4559-923E-CC47E857880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mputer"/>
        </a:ext>
      </dgm:extLst>
    </dgm:pt>
    <dgm:pt modelId="{6F8F723F-911C-465F-8536-70169B814DC1}" type="pres">
      <dgm:prSet presAssocID="{2592B515-9DA7-4559-923E-CC47E857880C}" presName="spaceRect" presStyleCnt="0"/>
      <dgm:spPr/>
    </dgm:pt>
    <dgm:pt modelId="{D3D62D5D-BFC4-4E2D-9105-7C3852210AE0}" type="pres">
      <dgm:prSet presAssocID="{2592B515-9DA7-4559-923E-CC47E857880C}" presName="parTx" presStyleLbl="revTx" presStyleIdx="3" presStyleCnt="5">
        <dgm:presLayoutVars>
          <dgm:chMax val="0"/>
          <dgm:chPref val="0"/>
        </dgm:presLayoutVars>
      </dgm:prSet>
      <dgm:spPr/>
    </dgm:pt>
    <dgm:pt modelId="{6D3825F0-9570-4F81-807A-0C318D477976}" type="pres">
      <dgm:prSet presAssocID="{369096D9-ECCB-4F68-81A0-F44F4D852921}" presName="sibTrans" presStyleCnt="0"/>
      <dgm:spPr/>
    </dgm:pt>
    <dgm:pt modelId="{F8E2DD33-0695-41BF-A551-0A0D81B8FEE6}" type="pres">
      <dgm:prSet presAssocID="{B6AC2010-A509-41A4-8125-8F1BF59242C5}" presName="compNode" presStyleCnt="0"/>
      <dgm:spPr/>
    </dgm:pt>
    <dgm:pt modelId="{7B93C651-1667-45CF-AD65-958FC2FC82BF}" type="pres">
      <dgm:prSet presAssocID="{B6AC2010-A509-41A4-8125-8F1BF59242C5}" presName="bgRect" presStyleLbl="bgShp" presStyleIdx="4" presStyleCnt="5"/>
      <dgm:spPr/>
    </dgm:pt>
    <dgm:pt modelId="{F0C3BDA1-CE77-484A-A37F-47709A68D1DC}" type="pres">
      <dgm:prSet presAssocID="{B6AC2010-A509-41A4-8125-8F1BF59242C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ock"/>
        </a:ext>
      </dgm:extLst>
    </dgm:pt>
    <dgm:pt modelId="{91C3292D-0A7A-483A-995B-6B6D766CABE0}" type="pres">
      <dgm:prSet presAssocID="{B6AC2010-A509-41A4-8125-8F1BF59242C5}" presName="spaceRect" presStyleCnt="0"/>
      <dgm:spPr/>
    </dgm:pt>
    <dgm:pt modelId="{0C542273-9B72-4747-ACE2-51018A8CE8CF}" type="pres">
      <dgm:prSet presAssocID="{B6AC2010-A509-41A4-8125-8F1BF59242C5}" presName="parTx" presStyleLbl="revTx" presStyleIdx="4" presStyleCnt="5">
        <dgm:presLayoutVars>
          <dgm:chMax val="0"/>
          <dgm:chPref val="0"/>
        </dgm:presLayoutVars>
      </dgm:prSet>
      <dgm:spPr/>
    </dgm:pt>
  </dgm:ptLst>
  <dgm:cxnLst>
    <dgm:cxn modelId="{D02C4567-01D1-48E5-A067-83827D638A36}" type="presOf" srcId="{B6AC2010-A509-41A4-8125-8F1BF59242C5}" destId="{0C542273-9B72-4747-ACE2-51018A8CE8CF}" srcOrd="0" destOrd="0" presId="urn:microsoft.com/office/officeart/2018/2/layout/IconVerticalSolidList"/>
    <dgm:cxn modelId="{DE1CF76A-9EAB-49C0-9095-A39316DEAE13}" type="presOf" srcId="{B7D063E2-38EE-4C28-82E9-CE5F52CA1A42}" destId="{8B5CBACB-A598-4F2B-AE1F-942F2875B644}" srcOrd="0" destOrd="0" presId="urn:microsoft.com/office/officeart/2018/2/layout/IconVerticalSolidList"/>
    <dgm:cxn modelId="{46BB4A57-9B3A-4F0D-8399-5989891CD33D}" srcId="{80152D9A-6BD9-41C4-97B3-5005877F9AE1}" destId="{87FF009B-6478-4CF8-AB1A-2B1C46E7FF9B}" srcOrd="2" destOrd="0" parTransId="{ABD58F1C-D3A5-4702-9ECF-AC19330257BC}" sibTransId="{936757DD-CFA5-41D3-A02C-C153BA8578D4}"/>
    <dgm:cxn modelId="{13ABE482-B25D-4A48-ADDA-4BA7BF69D600}" type="presOf" srcId="{E5BF35DB-12CA-46D0-BD13-E36A655141B3}" destId="{10B92DB6-BB94-420D-801B-E68777730000}" srcOrd="0" destOrd="0" presId="urn:microsoft.com/office/officeart/2018/2/layout/IconVerticalSolidList"/>
    <dgm:cxn modelId="{F17D528F-40E1-497A-A645-4120F7E66542}" type="presOf" srcId="{2592B515-9DA7-4559-923E-CC47E857880C}" destId="{D3D62D5D-BFC4-4E2D-9105-7C3852210AE0}" srcOrd="0" destOrd="0" presId="urn:microsoft.com/office/officeart/2018/2/layout/IconVerticalSolidList"/>
    <dgm:cxn modelId="{D71AA099-A6B0-4B5A-8EE3-E6219B50EE00}" srcId="{80152D9A-6BD9-41C4-97B3-5005877F9AE1}" destId="{B7D063E2-38EE-4C28-82E9-CE5F52CA1A42}" srcOrd="1" destOrd="0" parTransId="{34DC7AEA-A2E8-47DF-A8E9-F9AC7E422DBC}" sibTransId="{11141993-D7D9-4300-B427-4A3D1B64B50B}"/>
    <dgm:cxn modelId="{F111459F-62F1-4F77-BBBA-1006847D286F}" srcId="{80152D9A-6BD9-41C4-97B3-5005877F9AE1}" destId="{E5BF35DB-12CA-46D0-BD13-E36A655141B3}" srcOrd="0" destOrd="0" parTransId="{7AE08210-117F-41E1-B157-842444444D16}" sibTransId="{9A5994C7-D0EE-464C-9EA8-23C83E2BE3E2}"/>
    <dgm:cxn modelId="{19095AB0-BE96-415E-B627-991752FB71EC}" type="presOf" srcId="{87FF009B-6478-4CF8-AB1A-2B1C46E7FF9B}" destId="{BFC7B632-0B64-4D7F-A06D-1B61DB371C56}" srcOrd="0" destOrd="0" presId="urn:microsoft.com/office/officeart/2018/2/layout/IconVerticalSolidList"/>
    <dgm:cxn modelId="{69481FD1-1E13-4985-95A8-5E3CF9252367}" srcId="{80152D9A-6BD9-41C4-97B3-5005877F9AE1}" destId="{B6AC2010-A509-41A4-8125-8F1BF59242C5}" srcOrd="4" destOrd="0" parTransId="{77F1886C-67ED-484A-8404-1C08B427FDB1}" sibTransId="{5EC6C46D-C950-4E8A-A168-B9A0917D50A4}"/>
    <dgm:cxn modelId="{7348E1E9-312F-4CD5-A9BC-B8A23453E7B4}" type="presOf" srcId="{80152D9A-6BD9-41C4-97B3-5005877F9AE1}" destId="{3CDBDA74-0D89-4A20-B8DC-66B3A3F9F187}" srcOrd="0" destOrd="0" presId="urn:microsoft.com/office/officeart/2018/2/layout/IconVerticalSolidList"/>
    <dgm:cxn modelId="{01816FFD-AEBA-4D32-8B2B-ACB0CA67C752}" srcId="{80152D9A-6BD9-41C4-97B3-5005877F9AE1}" destId="{2592B515-9DA7-4559-923E-CC47E857880C}" srcOrd="3" destOrd="0" parTransId="{36AFEDF3-6C7C-4692-B741-D157A0DCDB66}" sibTransId="{369096D9-ECCB-4F68-81A0-F44F4D852921}"/>
    <dgm:cxn modelId="{97E8C89C-72C4-4555-BDDD-DECA2B1DEE84}" type="presParOf" srcId="{3CDBDA74-0D89-4A20-B8DC-66B3A3F9F187}" destId="{1FC0252D-FAC4-4AA0-A7EF-EF157FB2620F}" srcOrd="0" destOrd="0" presId="urn:microsoft.com/office/officeart/2018/2/layout/IconVerticalSolidList"/>
    <dgm:cxn modelId="{32FD3272-6899-4C60-9410-464878103F35}" type="presParOf" srcId="{1FC0252D-FAC4-4AA0-A7EF-EF157FB2620F}" destId="{16116BAF-F30C-454B-83A2-87C0F4D9E714}" srcOrd="0" destOrd="0" presId="urn:microsoft.com/office/officeart/2018/2/layout/IconVerticalSolidList"/>
    <dgm:cxn modelId="{DA61A219-4EA8-4610-877E-5C50C0FBC7DA}" type="presParOf" srcId="{1FC0252D-FAC4-4AA0-A7EF-EF157FB2620F}" destId="{9118040C-41AC-458B-83A8-2F10C8505C6C}" srcOrd="1" destOrd="0" presId="urn:microsoft.com/office/officeart/2018/2/layout/IconVerticalSolidList"/>
    <dgm:cxn modelId="{CC143130-8FC2-4AB6-BDED-D5AFD8A723CF}" type="presParOf" srcId="{1FC0252D-FAC4-4AA0-A7EF-EF157FB2620F}" destId="{4360A32F-BCC0-47D3-A3AB-6059A525AAA0}" srcOrd="2" destOrd="0" presId="urn:microsoft.com/office/officeart/2018/2/layout/IconVerticalSolidList"/>
    <dgm:cxn modelId="{212A5915-EF62-4737-B00E-4D29D235A8C6}" type="presParOf" srcId="{1FC0252D-FAC4-4AA0-A7EF-EF157FB2620F}" destId="{10B92DB6-BB94-420D-801B-E68777730000}" srcOrd="3" destOrd="0" presId="urn:microsoft.com/office/officeart/2018/2/layout/IconVerticalSolidList"/>
    <dgm:cxn modelId="{A06C50E3-93A4-4AC1-93FE-8C070616222B}" type="presParOf" srcId="{3CDBDA74-0D89-4A20-B8DC-66B3A3F9F187}" destId="{616B2FF8-77EA-47A0-A974-2D09D6DF2B7A}" srcOrd="1" destOrd="0" presId="urn:microsoft.com/office/officeart/2018/2/layout/IconVerticalSolidList"/>
    <dgm:cxn modelId="{1D6FE9C8-99E3-4E66-8458-4D397D2C1505}" type="presParOf" srcId="{3CDBDA74-0D89-4A20-B8DC-66B3A3F9F187}" destId="{261C77DA-0A3A-4F83-91CF-50082E443666}" srcOrd="2" destOrd="0" presId="urn:microsoft.com/office/officeart/2018/2/layout/IconVerticalSolidList"/>
    <dgm:cxn modelId="{4D4A606A-5071-459A-AC13-6D3BFCA96C8B}" type="presParOf" srcId="{261C77DA-0A3A-4F83-91CF-50082E443666}" destId="{134A65EC-B1E4-4054-9EDC-2D27EFD4BEB6}" srcOrd="0" destOrd="0" presId="urn:microsoft.com/office/officeart/2018/2/layout/IconVerticalSolidList"/>
    <dgm:cxn modelId="{FBBF2732-A3AC-4021-B47B-410D93B4A2FA}" type="presParOf" srcId="{261C77DA-0A3A-4F83-91CF-50082E443666}" destId="{9B202400-1458-41F2-8800-8C6D223D2E1F}" srcOrd="1" destOrd="0" presId="urn:microsoft.com/office/officeart/2018/2/layout/IconVerticalSolidList"/>
    <dgm:cxn modelId="{92399F4A-AF64-41F9-A191-B2CF8558BEFA}" type="presParOf" srcId="{261C77DA-0A3A-4F83-91CF-50082E443666}" destId="{A31586EC-CF3E-4466-87E6-16354FF96B7E}" srcOrd="2" destOrd="0" presId="urn:microsoft.com/office/officeart/2018/2/layout/IconVerticalSolidList"/>
    <dgm:cxn modelId="{0BB24881-F467-4EAE-9E9C-750EA93C8EC8}" type="presParOf" srcId="{261C77DA-0A3A-4F83-91CF-50082E443666}" destId="{8B5CBACB-A598-4F2B-AE1F-942F2875B644}" srcOrd="3" destOrd="0" presId="urn:microsoft.com/office/officeart/2018/2/layout/IconVerticalSolidList"/>
    <dgm:cxn modelId="{ABC85C71-046A-4E3B-8ECF-9A170935BD1D}" type="presParOf" srcId="{3CDBDA74-0D89-4A20-B8DC-66B3A3F9F187}" destId="{F176D0A9-393C-4EEE-825B-C7205DE38853}" srcOrd="3" destOrd="0" presId="urn:microsoft.com/office/officeart/2018/2/layout/IconVerticalSolidList"/>
    <dgm:cxn modelId="{3230DFCF-84BA-4312-A6B7-9AE21A7E86F7}" type="presParOf" srcId="{3CDBDA74-0D89-4A20-B8DC-66B3A3F9F187}" destId="{7AD5A8AF-CF3F-4DA7-A5B7-5D0DFDE9CE92}" srcOrd="4" destOrd="0" presId="urn:microsoft.com/office/officeart/2018/2/layout/IconVerticalSolidList"/>
    <dgm:cxn modelId="{8C1FE7D6-2D4D-4634-81B2-478B8E634134}" type="presParOf" srcId="{7AD5A8AF-CF3F-4DA7-A5B7-5D0DFDE9CE92}" destId="{762CC0F3-9E88-447E-8598-71F5690E128E}" srcOrd="0" destOrd="0" presId="urn:microsoft.com/office/officeart/2018/2/layout/IconVerticalSolidList"/>
    <dgm:cxn modelId="{4ADB4C51-9E3A-4073-8F1A-9646B089E738}" type="presParOf" srcId="{7AD5A8AF-CF3F-4DA7-A5B7-5D0DFDE9CE92}" destId="{E4E2CF0C-1A5C-4DED-ACC4-A377D2AF9F62}" srcOrd="1" destOrd="0" presId="urn:microsoft.com/office/officeart/2018/2/layout/IconVerticalSolidList"/>
    <dgm:cxn modelId="{4E8B24E0-7845-4EAB-99A5-D4CDB562B9CC}" type="presParOf" srcId="{7AD5A8AF-CF3F-4DA7-A5B7-5D0DFDE9CE92}" destId="{EEF43138-E64C-4B3E-8FA9-5DEBE069EC61}" srcOrd="2" destOrd="0" presId="urn:microsoft.com/office/officeart/2018/2/layout/IconVerticalSolidList"/>
    <dgm:cxn modelId="{698A4CF5-736B-4574-A41D-CB308A91AC46}" type="presParOf" srcId="{7AD5A8AF-CF3F-4DA7-A5B7-5D0DFDE9CE92}" destId="{BFC7B632-0B64-4D7F-A06D-1B61DB371C56}" srcOrd="3" destOrd="0" presId="urn:microsoft.com/office/officeart/2018/2/layout/IconVerticalSolidList"/>
    <dgm:cxn modelId="{BE6A48A0-FDF0-40FA-84C2-9A0FC5C5DE2F}" type="presParOf" srcId="{3CDBDA74-0D89-4A20-B8DC-66B3A3F9F187}" destId="{C86EF96B-28D7-452E-9C01-E2CDED1F80D3}" srcOrd="5" destOrd="0" presId="urn:microsoft.com/office/officeart/2018/2/layout/IconVerticalSolidList"/>
    <dgm:cxn modelId="{F3104D1E-58E2-4B41-A8BB-4D7D72E1DA77}" type="presParOf" srcId="{3CDBDA74-0D89-4A20-B8DC-66B3A3F9F187}" destId="{DF20A6B6-7262-4BD6-8E66-E393FCDAF2C8}" srcOrd="6" destOrd="0" presId="urn:microsoft.com/office/officeart/2018/2/layout/IconVerticalSolidList"/>
    <dgm:cxn modelId="{F1822806-6F59-4342-837B-0D12E94D048D}" type="presParOf" srcId="{DF20A6B6-7262-4BD6-8E66-E393FCDAF2C8}" destId="{2925FC56-9738-4B7A-AF9C-9480E203F270}" srcOrd="0" destOrd="0" presId="urn:microsoft.com/office/officeart/2018/2/layout/IconVerticalSolidList"/>
    <dgm:cxn modelId="{8F9A99A4-05C3-4CAD-827B-172D43E0222B}" type="presParOf" srcId="{DF20A6B6-7262-4BD6-8E66-E393FCDAF2C8}" destId="{0B89263D-DA16-42A5-A562-ACB459F9F0E3}" srcOrd="1" destOrd="0" presId="urn:microsoft.com/office/officeart/2018/2/layout/IconVerticalSolidList"/>
    <dgm:cxn modelId="{0EA7283C-5BCC-4AB8-99F4-F2BBDCA7C2E4}" type="presParOf" srcId="{DF20A6B6-7262-4BD6-8E66-E393FCDAF2C8}" destId="{6F8F723F-911C-465F-8536-70169B814DC1}" srcOrd="2" destOrd="0" presId="urn:microsoft.com/office/officeart/2018/2/layout/IconVerticalSolidList"/>
    <dgm:cxn modelId="{55D4ABD2-765D-4FC7-9FBB-DA26F7DC4C3B}" type="presParOf" srcId="{DF20A6B6-7262-4BD6-8E66-E393FCDAF2C8}" destId="{D3D62D5D-BFC4-4E2D-9105-7C3852210AE0}" srcOrd="3" destOrd="0" presId="urn:microsoft.com/office/officeart/2018/2/layout/IconVerticalSolidList"/>
    <dgm:cxn modelId="{F452A7EF-B3E2-47EF-85F5-282A67ECF9D9}" type="presParOf" srcId="{3CDBDA74-0D89-4A20-B8DC-66B3A3F9F187}" destId="{6D3825F0-9570-4F81-807A-0C318D477976}" srcOrd="7" destOrd="0" presId="urn:microsoft.com/office/officeart/2018/2/layout/IconVerticalSolidList"/>
    <dgm:cxn modelId="{3C0F3D45-17E0-44BE-861D-15065C41F720}" type="presParOf" srcId="{3CDBDA74-0D89-4A20-B8DC-66B3A3F9F187}" destId="{F8E2DD33-0695-41BF-A551-0A0D81B8FEE6}" srcOrd="8" destOrd="0" presId="urn:microsoft.com/office/officeart/2018/2/layout/IconVerticalSolidList"/>
    <dgm:cxn modelId="{F42B1DCE-ACF3-4883-B272-B50BAC96A3DF}" type="presParOf" srcId="{F8E2DD33-0695-41BF-A551-0A0D81B8FEE6}" destId="{7B93C651-1667-45CF-AD65-958FC2FC82BF}" srcOrd="0" destOrd="0" presId="urn:microsoft.com/office/officeart/2018/2/layout/IconVerticalSolidList"/>
    <dgm:cxn modelId="{54D27C6F-C60E-44F4-9C84-8C591E5A6780}" type="presParOf" srcId="{F8E2DD33-0695-41BF-A551-0A0D81B8FEE6}" destId="{F0C3BDA1-CE77-484A-A37F-47709A68D1DC}" srcOrd="1" destOrd="0" presId="urn:microsoft.com/office/officeart/2018/2/layout/IconVerticalSolidList"/>
    <dgm:cxn modelId="{51AE1BDA-4CF3-4869-9605-16533AF9D931}" type="presParOf" srcId="{F8E2DD33-0695-41BF-A551-0A0D81B8FEE6}" destId="{91C3292D-0A7A-483A-995B-6B6D766CABE0}" srcOrd="2" destOrd="0" presId="urn:microsoft.com/office/officeart/2018/2/layout/IconVerticalSolidList"/>
    <dgm:cxn modelId="{B45C6B20-A5B8-4A2B-8F26-DD2F8BB31C83}" type="presParOf" srcId="{F8E2DD33-0695-41BF-A551-0A0D81B8FEE6}" destId="{0C542273-9B72-4747-ACE2-51018A8CE8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39EED8-2F46-4054-A9B8-EF07BF91C894}"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325C3B2C-F643-46F9-B0EE-A87B9ECCA8F2}">
      <dgm:prSet custT="1"/>
      <dgm:spPr/>
      <dgm:t>
        <a:bodyPr/>
        <a:lstStyle/>
        <a:p>
          <a:pPr algn="l"/>
          <a:endParaRPr lang="en-US" sz="1900" dirty="0"/>
        </a:p>
        <a:p>
          <a:pPr algn="ctr"/>
          <a:r>
            <a:rPr lang="en-US" sz="2800" dirty="0"/>
            <a:t>Your private network in the cloud</a:t>
          </a:r>
          <a:br>
            <a:rPr lang="en-US" sz="1900" dirty="0"/>
          </a:br>
          <a:endParaRPr lang="en-US" sz="1900" dirty="0"/>
        </a:p>
      </dgm:t>
    </dgm:pt>
    <dgm:pt modelId="{A47EFEC8-EDCE-4615-A39A-421636DB912B}" type="parTrans" cxnId="{AD2140DC-1123-4E2F-921B-5107ADAB56E2}">
      <dgm:prSet/>
      <dgm:spPr/>
      <dgm:t>
        <a:bodyPr/>
        <a:lstStyle/>
        <a:p>
          <a:endParaRPr lang="en-US"/>
        </a:p>
      </dgm:t>
    </dgm:pt>
    <dgm:pt modelId="{7D64AB1D-5E8C-472F-853C-351775763FAF}" type="sibTrans" cxnId="{AD2140DC-1123-4E2F-921B-5107ADAB56E2}">
      <dgm:prSet/>
      <dgm:spPr/>
      <dgm:t>
        <a:bodyPr/>
        <a:lstStyle/>
        <a:p>
          <a:endParaRPr lang="en-US"/>
        </a:p>
      </dgm:t>
    </dgm:pt>
    <dgm:pt modelId="{0E2B32CA-0FBA-47F5-A51A-62A0DCFA4328}">
      <dgm:prSet/>
      <dgm:spPr/>
      <dgm:t>
        <a:bodyPr/>
        <a:lstStyle/>
        <a:p>
          <a:r>
            <a:rPr lang="en-US"/>
            <a:t>Build a hybrid infrastructure that you control</a:t>
          </a:r>
        </a:p>
      </dgm:t>
    </dgm:pt>
    <dgm:pt modelId="{EDB069B7-90E8-49F8-96D1-06B8F95DA74A}" type="parTrans" cxnId="{DEE4EC43-023C-47D3-8F3C-D76F32D905BA}">
      <dgm:prSet/>
      <dgm:spPr/>
      <dgm:t>
        <a:bodyPr/>
        <a:lstStyle/>
        <a:p>
          <a:endParaRPr lang="en-US"/>
        </a:p>
      </dgm:t>
    </dgm:pt>
    <dgm:pt modelId="{6BA1074C-F6FC-47D1-8D65-50FA3D5231AB}" type="sibTrans" cxnId="{DEE4EC43-023C-47D3-8F3C-D76F32D905BA}">
      <dgm:prSet/>
      <dgm:spPr/>
      <dgm:t>
        <a:bodyPr/>
        <a:lstStyle/>
        <a:p>
          <a:endParaRPr lang="en-US"/>
        </a:p>
      </dgm:t>
    </dgm:pt>
    <dgm:pt modelId="{52D868DA-93D6-4B1B-9724-B8E16F3C32A1}">
      <dgm:prSet/>
      <dgm:spPr/>
      <dgm:t>
        <a:bodyPr/>
        <a:lstStyle/>
        <a:p>
          <a:r>
            <a:rPr lang="en-US"/>
            <a:t>Bring your own IP addresses and DNS servers</a:t>
          </a:r>
        </a:p>
      </dgm:t>
    </dgm:pt>
    <dgm:pt modelId="{344C811B-5A62-42F8-8514-E883452F2804}" type="parTrans" cxnId="{E560313D-8CDA-416C-92F1-D00482583708}">
      <dgm:prSet/>
      <dgm:spPr/>
      <dgm:t>
        <a:bodyPr/>
        <a:lstStyle/>
        <a:p>
          <a:endParaRPr lang="en-US"/>
        </a:p>
      </dgm:t>
    </dgm:pt>
    <dgm:pt modelId="{1FA7BB2C-D4B6-41D7-8AD0-99DC16369A24}" type="sibTrans" cxnId="{E560313D-8CDA-416C-92F1-D00482583708}">
      <dgm:prSet/>
      <dgm:spPr/>
      <dgm:t>
        <a:bodyPr/>
        <a:lstStyle/>
        <a:p>
          <a:endParaRPr lang="en-US"/>
        </a:p>
      </dgm:t>
    </dgm:pt>
    <dgm:pt modelId="{AEBC8731-50ED-47F8-AC49-2439A3EBC166}">
      <dgm:prSet/>
      <dgm:spPr/>
      <dgm:t>
        <a:bodyPr/>
        <a:lstStyle/>
        <a:p>
          <a:r>
            <a:rPr lang="en-US"/>
            <a:t>Secure your connections with an IPsec VPN or ExpressRoute</a:t>
          </a:r>
        </a:p>
      </dgm:t>
    </dgm:pt>
    <dgm:pt modelId="{4C2DFB02-35BB-4FC4-BE66-4342AFEB9035}" type="parTrans" cxnId="{21314CD4-7015-464F-8BB1-885F7D6B465E}">
      <dgm:prSet/>
      <dgm:spPr/>
      <dgm:t>
        <a:bodyPr/>
        <a:lstStyle/>
        <a:p>
          <a:endParaRPr lang="en-US"/>
        </a:p>
      </dgm:t>
    </dgm:pt>
    <dgm:pt modelId="{1AD1D4DB-8061-4694-95A1-7783F4A1B62E}" type="sibTrans" cxnId="{21314CD4-7015-464F-8BB1-885F7D6B465E}">
      <dgm:prSet/>
      <dgm:spPr/>
      <dgm:t>
        <a:bodyPr/>
        <a:lstStyle/>
        <a:p>
          <a:endParaRPr lang="en-US"/>
        </a:p>
      </dgm:t>
    </dgm:pt>
    <dgm:pt modelId="{B67049AB-E415-47F6-849C-8DD6C335DDFA}">
      <dgm:prSet/>
      <dgm:spPr/>
      <dgm:t>
        <a:bodyPr/>
        <a:lstStyle/>
        <a:p>
          <a:r>
            <a:rPr lang="en-US"/>
            <a:t>Get granular control over traffic between subnets</a:t>
          </a:r>
        </a:p>
      </dgm:t>
    </dgm:pt>
    <dgm:pt modelId="{3231E0E6-639E-424C-8ECC-E571252894A3}" type="parTrans" cxnId="{A60C03D4-AAB3-4104-81C4-EB92EED474F6}">
      <dgm:prSet/>
      <dgm:spPr/>
      <dgm:t>
        <a:bodyPr/>
        <a:lstStyle/>
        <a:p>
          <a:endParaRPr lang="en-US"/>
        </a:p>
      </dgm:t>
    </dgm:pt>
    <dgm:pt modelId="{5FB72B2A-5BB5-4729-8F12-0538AD5A3C78}" type="sibTrans" cxnId="{A60C03D4-AAB3-4104-81C4-EB92EED474F6}">
      <dgm:prSet/>
      <dgm:spPr/>
      <dgm:t>
        <a:bodyPr/>
        <a:lstStyle/>
        <a:p>
          <a:endParaRPr lang="en-US"/>
        </a:p>
      </dgm:t>
    </dgm:pt>
    <dgm:pt modelId="{488DF1F6-9D50-42B6-8E74-3C58EB49CF8E}">
      <dgm:prSet/>
      <dgm:spPr/>
      <dgm:t>
        <a:bodyPr/>
        <a:lstStyle/>
        <a:p>
          <a:r>
            <a:rPr lang="en-US" dirty="0"/>
            <a:t>Create network topologies using virtual appliances</a:t>
          </a:r>
        </a:p>
      </dgm:t>
    </dgm:pt>
    <dgm:pt modelId="{8AB72AB1-7CA8-4F5B-B6B3-F8F2D6F6C0A6}" type="parTrans" cxnId="{7935A210-6DE4-4611-A361-555CACE6DA6E}">
      <dgm:prSet/>
      <dgm:spPr/>
      <dgm:t>
        <a:bodyPr/>
        <a:lstStyle/>
        <a:p>
          <a:endParaRPr lang="en-US"/>
        </a:p>
      </dgm:t>
    </dgm:pt>
    <dgm:pt modelId="{516F5B0B-FB23-44B7-9364-D108BF6DE50A}" type="sibTrans" cxnId="{7935A210-6DE4-4611-A361-555CACE6DA6E}">
      <dgm:prSet/>
      <dgm:spPr/>
      <dgm:t>
        <a:bodyPr/>
        <a:lstStyle/>
        <a:p>
          <a:endParaRPr lang="en-US"/>
        </a:p>
      </dgm:t>
    </dgm:pt>
    <dgm:pt modelId="{05DE088B-D2C0-4440-843A-B4720436EE8A}">
      <dgm:prSet/>
      <dgm:spPr/>
      <dgm:t>
        <a:bodyPr/>
        <a:lstStyle/>
        <a:p>
          <a:r>
            <a:rPr lang="en-US" dirty="0"/>
            <a:t>Isolated and highly-secure environment for your applications</a:t>
          </a:r>
        </a:p>
      </dgm:t>
    </dgm:pt>
    <dgm:pt modelId="{F78C3877-1C96-41AA-9099-A67522D3EEB2}" type="parTrans" cxnId="{C3D76A39-D5E3-4745-BC45-EC9BF1EFD7B9}">
      <dgm:prSet/>
      <dgm:spPr/>
      <dgm:t>
        <a:bodyPr/>
        <a:lstStyle/>
        <a:p>
          <a:endParaRPr lang="en-US"/>
        </a:p>
      </dgm:t>
    </dgm:pt>
    <dgm:pt modelId="{8787CA7C-FDAD-4D6A-9957-DDF37655E7C7}" type="sibTrans" cxnId="{C3D76A39-D5E3-4745-BC45-EC9BF1EFD7B9}">
      <dgm:prSet/>
      <dgm:spPr/>
      <dgm:t>
        <a:bodyPr/>
        <a:lstStyle/>
        <a:p>
          <a:endParaRPr lang="en-US"/>
        </a:p>
      </dgm:t>
    </dgm:pt>
    <dgm:pt modelId="{EFC29B25-4B39-495B-BDB3-E3604CBDE9A1}" type="pres">
      <dgm:prSet presAssocID="{3839EED8-2F46-4054-A9B8-EF07BF91C894}" presName="linearFlow" presStyleCnt="0">
        <dgm:presLayoutVars>
          <dgm:dir/>
          <dgm:animLvl val="lvl"/>
          <dgm:resizeHandles val="exact"/>
        </dgm:presLayoutVars>
      </dgm:prSet>
      <dgm:spPr/>
    </dgm:pt>
    <dgm:pt modelId="{E0C68864-DAAE-4E02-BBDD-F8ABF718879E}" type="pres">
      <dgm:prSet presAssocID="{325C3B2C-F643-46F9-B0EE-A87B9ECCA8F2}" presName="composite" presStyleCnt="0"/>
      <dgm:spPr/>
    </dgm:pt>
    <dgm:pt modelId="{699B3FCD-6F6D-494B-AD88-B28431071C19}" type="pres">
      <dgm:prSet presAssocID="{325C3B2C-F643-46F9-B0EE-A87B9ECCA8F2}" presName="parentText" presStyleLbl="alignNode1" presStyleIdx="0" presStyleCnt="1">
        <dgm:presLayoutVars>
          <dgm:chMax val="1"/>
          <dgm:bulletEnabled val="1"/>
        </dgm:presLayoutVars>
      </dgm:prSet>
      <dgm:spPr/>
    </dgm:pt>
    <dgm:pt modelId="{76517FD5-47B8-4B7F-956B-26B4FA798707}" type="pres">
      <dgm:prSet presAssocID="{325C3B2C-F643-46F9-B0EE-A87B9ECCA8F2}" presName="descendantText" presStyleLbl="alignAcc1" presStyleIdx="0" presStyleCnt="1">
        <dgm:presLayoutVars>
          <dgm:bulletEnabled val="1"/>
        </dgm:presLayoutVars>
      </dgm:prSet>
      <dgm:spPr/>
    </dgm:pt>
  </dgm:ptLst>
  <dgm:cxnLst>
    <dgm:cxn modelId="{40F06705-4F5E-48D0-8F87-54657A0146F8}" type="presOf" srcId="{3839EED8-2F46-4054-A9B8-EF07BF91C894}" destId="{EFC29B25-4B39-495B-BDB3-E3604CBDE9A1}" srcOrd="0" destOrd="0" presId="urn:microsoft.com/office/officeart/2005/8/layout/chevron2"/>
    <dgm:cxn modelId="{7935A210-6DE4-4611-A361-555CACE6DA6E}" srcId="{325C3B2C-F643-46F9-B0EE-A87B9ECCA8F2}" destId="{488DF1F6-9D50-42B6-8E74-3C58EB49CF8E}" srcOrd="4" destOrd="0" parTransId="{8AB72AB1-7CA8-4F5B-B6B3-F8F2D6F6C0A6}" sibTransId="{516F5B0B-FB23-44B7-9364-D108BF6DE50A}"/>
    <dgm:cxn modelId="{1131C21E-85E0-494C-B029-10BFC71CA90B}" type="presOf" srcId="{52D868DA-93D6-4B1B-9724-B8E16F3C32A1}" destId="{76517FD5-47B8-4B7F-956B-26B4FA798707}" srcOrd="0" destOrd="1" presId="urn:microsoft.com/office/officeart/2005/8/layout/chevron2"/>
    <dgm:cxn modelId="{C3D76A39-D5E3-4745-BC45-EC9BF1EFD7B9}" srcId="{325C3B2C-F643-46F9-B0EE-A87B9ECCA8F2}" destId="{05DE088B-D2C0-4440-843A-B4720436EE8A}" srcOrd="5" destOrd="0" parTransId="{F78C3877-1C96-41AA-9099-A67522D3EEB2}" sibTransId="{8787CA7C-FDAD-4D6A-9957-DDF37655E7C7}"/>
    <dgm:cxn modelId="{E560313D-8CDA-416C-92F1-D00482583708}" srcId="{325C3B2C-F643-46F9-B0EE-A87B9ECCA8F2}" destId="{52D868DA-93D6-4B1B-9724-B8E16F3C32A1}" srcOrd="1" destOrd="0" parTransId="{344C811B-5A62-42F8-8514-E883452F2804}" sibTransId="{1FA7BB2C-D4B6-41D7-8AD0-99DC16369A24}"/>
    <dgm:cxn modelId="{DEE4EC43-023C-47D3-8F3C-D76F32D905BA}" srcId="{325C3B2C-F643-46F9-B0EE-A87B9ECCA8F2}" destId="{0E2B32CA-0FBA-47F5-A51A-62A0DCFA4328}" srcOrd="0" destOrd="0" parTransId="{EDB069B7-90E8-49F8-96D1-06B8F95DA74A}" sibTransId="{6BA1074C-F6FC-47D1-8D65-50FA3D5231AB}"/>
    <dgm:cxn modelId="{5E8F8A6C-F0E2-4134-9E96-8280C55CD5B8}" type="presOf" srcId="{AEBC8731-50ED-47F8-AC49-2439A3EBC166}" destId="{76517FD5-47B8-4B7F-956B-26B4FA798707}" srcOrd="0" destOrd="2" presId="urn:microsoft.com/office/officeart/2005/8/layout/chevron2"/>
    <dgm:cxn modelId="{6E143152-0ECA-4805-A6B2-53755C4A4469}" type="presOf" srcId="{325C3B2C-F643-46F9-B0EE-A87B9ECCA8F2}" destId="{699B3FCD-6F6D-494B-AD88-B28431071C19}" srcOrd="0" destOrd="0" presId="urn:microsoft.com/office/officeart/2005/8/layout/chevron2"/>
    <dgm:cxn modelId="{9DAC34CE-0926-414D-9F47-93C07F127B36}" type="presOf" srcId="{0E2B32CA-0FBA-47F5-A51A-62A0DCFA4328}" destId="{76517FD5-47B8-4B7F-956B-26B4FA798707}" srcOrd="0" destOrd="0" presId="urn:microsoft.com/office/officeart/2005/8/layout/chevron2"/>
    <dgm:cxn modelId="{A60C03D4-AAB3-4104-81C4-EB92EED474F6}" srcId="{325C3B2C-F643-46F9-B0EE-A87B9ECCA8F2}" destId="{B67049AB-E415-47F6-849C-8DD6C335DDFA}" srcOrd="3" destOrd="0" parTransId="{3231E0E6-639E-424C-8ECC-E571252894A3}" sibTransId="{5FB72B2A-5BB5-4729-8F12-0538AD5A3C78}"/>
    <dgm:cxn modelId="{21314CD4-7015-464F-8BB1-885F7D6B465E}" srcId="{325C3B2C-F643-46F9-B0EE-A87B9ECCA8F2}" destId="{AEBC8731-50ED-47F8-AC49-2439A3EBC166}" srcOrd="2" destOrd="0" parTransId="{4C2DFB02-35BB-4FC4-BE66-4342AFEB9035}" sibTransId="{1AD1D4DB-8061-4694-95A1-7783F4A1B62E}"/>
    <dgm:cxn modelId="{AD2140DC-1123-4E2F-921B-5107ADAB56E2}" srcId="{3839EED8-2F46-4054-A9B8-EF07BF91C894}" destId="{325C3B2C-F643-46F9-B0EE-A87B9ECCA8F2}" srcOrd="0" destOrd="0" parTransId="{A47EFEC8-EDCE-4615-A39A-421636DB912B}" sibTransId="{7D64AB1D-5E8C-472F-853C-351775763FAF}"/>
    <dgm:cxn modelId="{1935DAE6-D3B2-4B6A-BE70-34999371F16B}" type="presOf" srcId="{488DF1F6-9D50-42B6-8E74-3C58EB49CF8E}" destId="{76517FD5-47B8-4B7F-956B-26B4FA798707}" srcOrd="0" destOrd="4" presId="urn:microsoft.com/office/officeart/2005/8/layout/chevron2"/>
    <dgm:cxn modelId="{D8A4A2EA-7DE6-435D-9AC5-B2B9D3B0F8B6}" type="presOf" srcId="{05DE088B-D2C0-4440-843A-B4720436EE8A}" destId="{76517FD5-47B8-4B7F-956B-26B4FA798707}" srcOrd="0" destOrd="5" presId="urn:microsoft.com/office/officeart/2005/8/layout/chevron2"/>
    <dgm:cxn modelId="{9C9FF2EA-1D3D-40E9-B852-128024A3EB24}" type="presOf" srcId="{B67049AB-E415-47F6-849C-8DD6C335DDFA}" destId="{76517FD5-47B8-4B7F-956B-26B4FA798707}" srcOrd="0" destOrd="3" presId="urn:microsoft.com/office/officeart/2005/8/layout/chevron2"/>
    <dgm:cxn modelId="{3C6D57F1-AB46-4688-8DC8-CC5FA6404826}" type="presParOf" srcId="{EFC29B25-4B39-495B-BDB3-E3604CBDE9A1}" destId="{E0C68864-DAAE-4E02-BBDD-F8ABF718879E}" srcOrd="0" destOrd="0" presId="urn:microsoft.com/office/officeart/2005/8/layout/chevron2"/>
    <dgm:cxn modelId="{6053B072-F4FC-477D-BD0C-AC159C63BC07}" type="presParOf" srcId="{E0C68864-DAAE-4E02-BBDD-F8ABF718879E}" destId="{699B3FCD-6F6D-494B-AD88-B28431071C19}" srcOrd="0" destOrd="0" presId="urn:microsoft.com/office/officeart/2005/8/layout/chevron2"/>
    <dgm:cxn modelId="{B8EADCA0-2D43-4042-AB06-9E5E47CD5A43}" type="presParOf" srcId="{E0C68864-DAAE-4E02-BBDD-F8ABF718879E}" destId="{76517FD5-47B8-4B7F-956B-26B4FA79870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1D98A-31B6-40CB-8D26-E939BCF6B627}">
      <dsp:nvSpPr>
        <dsp:cNvPr id="0" name=""/>
        <dsp:cNvSpPr/>
      </dsp:nvSpPr>
      <dsp:spPr>
        <a:xfrm>
          <a:off x="1283" y="372168"/>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2C94D-14BA-4CDB-B943-20B4F1BE6114}">
      <dsp:nvSpPr>
        <dsp:cNvPr id="0" name=""/>
        <dsp:cNvSpPr/>
      </dsp:nvSpPr>
      <dsp:spPr>
        <a:xfrm>
          <a:off x="501904" y="847758"/>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100000"/>
            </a:lnSpc>
            <a:spcBef>
              <a:spcPct val="0"/>
            </a:spcBef>
            <a:spcAft>
              <a:spcPct val="35000"/>
            </a:spcAft>
            <a:buNone/>
          </a:pPr>
          <a:r>
            <a:rPr lang="en-US" sz="3100" kern="1200"/>
            <a:t>Enables resources to communicate with other resources, the internet, and on-premises networks</a:t>
          </a:r>
          <a:endParaRPr lang="en-US" sz="3100" kern="1200" dirty="0"/>
        </a:p>
      </dsp:txBody>
      <dsp:txXfrm>
        <a:off x="585701" y="931555"/>
        <a:ext cx="4337991" cy="2693452"/>
      </dsp:txXfrm>
    </dsp:sp>
    <dsp:sp modelId="{3CCB0F08-EC90-4C26-A629-AFC33A4E68B0}">
      <dsp:nvSpPr>
        <dsp:cNvPr id="0" name=""/>
        <dsp:cNvSpPr/>
      </dsp:nvSpPr>
      <dsp:spPr>
        <a:xfrm>
          <a:off x="5508110" y="372168"/>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FBEA2-E5E4-4A22-9612-BD52C40B1668}">
      <dsp:nvSpPr>
        <dsp:cNvPr id="0" name=""/>
        <dsp:cNvSpPr/>
      </dsp:nvSpPr>
      <dsp:spPr>
        <a:xfrm>
          <a:off x="6008730" y="847758"/>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100000"/>
            </a:lnSpc>
            <a:spcBef>
              <a:spcPct val="0"/>
            </a:spcBef>
            <a:spcAft>
              <a:spcPct val="35000"/>
            </a:spcAft>
            <a:buNone/>
          </a:pPr>
          <a:r>
            <a:rPr lang="en-US" sz="3100" kern="1200"/>
            <a:t>Scoped to a single region by default or multiple using Virtual Network Peering.</a:t>
          </a:r>
          <a:endParaRPr lang="en-US" sz="3100" kern="1200" dirty="0"/>
        </a:p>
      </dsp:txBody>
      <dsp:txXfrm>
        <a:off x="6092527" y="931555"/>
        <a:ext cx="4337991" cy="2693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6E8A8-FDE6-495B-8C90-0D1C0DF5C91D}">
      <dsp:nvSpPr>
        <dsp:cNvPr id="0" name=""/>
        <dsp:cNvSpPr/>
      </dsp:nvSpPr>
      <dsp:spPr>
        <a:xfrm>
          <a:off x="973190" y="509831"/>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F0402A-3E88-4801-88F8-7BDF152DA430}">
      <dsp:nvSpPr>
        <dsp:cNvPr id="0" name=""/>
        <dsp:cNvSpPr/>
      </dsp:nvSpPr>
      <dsp:spPr>
        <a:xfrm>
          <a:off x="1242597" y="779238"/>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C3002C-5A90-4580-8CFE-53147EF3257A}">
      <dsp:nvSpPr>
        <dsp:cNvPr id="0" name=""/>
        <dsp:cNvSpPr/>
      </dsp:nvSpPr>
      <dsp:spPr>
        <a:xfrm>
          <a:off x="569079" y="2167721"/>
          <a:ext cx="2072362"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Obtain high availability with multiple automatic failover options</a:t>
          </a:r>
        </a:p>
      </dsp:txBody>
      <dsp:txXfrm>
        <a:off x="569079" y="2167721"/>
        <a:ext cx="2072362" cy="1117968"/>
      </dsp:txXfrm>
    </dsp:sp>
    <dsp:sp modelId="{BC645B6F-4858-48F3-B912-BE4A0E6E711D}">
      <dsp:nvSpPr>
        <dsp:cNvPr id="0" name=""/>
        <dsp:cNvSpPr/>
      </dsp:nvSpPr>
      <dsp:spPr>
        <a:xfrm>
          <a:off x="3408216" y="509831"/>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EFA94F-4B5C-4AA9-95A9-04BCDA33877C}">
      <dsp:nvSpPr>
        <dsp:cNvPr id="0" name=""/>
        <dsp:cNvSpPr/>
      </dsp:nvSpPr>
      <dsp:spPr>
        <a:xfrm>
          <a:off x="3677623" y="779238"/>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BCD40C-FC4E-4213-B9AE-A70C015B3DD8}">
      <dsp:nvSpPr>
        <dsp:cNvPr id="0" name=""/>
        <dsp:cNvSpPr/>
      </dsp:nvSpPr>
      <dsp:spPr>
        <a:xfrm>
          <a:off x="3004105" y="2167721"/>
          <a:ext cx="2072362"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Increase app responsiveness by leveraging performance routing</a:t>
          </a:r>
        </a:p>
      </dsp:txBody>
      <dsp:txXfrm>
        <a:off x="3004105" y="2167721"/>
        <a:ext cx="2072362" cy="1117968"/>
      </dsp:txXfrm>
    </dsp:sp>
    <dsp:sp modelId="{32F7AF60-599B-4D36-B4B6-04730F51DA1D}">
      <dsp:nvSpPr>
        <dsp:cNvPr id="0" name=""/>
        <dsp:cNvSpPr/>
      </dsp:nvSpPr>
      <dsp:spPr>
        <a:xfrm>
          <a:off x="5843242" y="509831"/>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8BC9E-CB63-4FBA-9D0A-4B10FD0D6B81}">
      <dsp:nvSpPr>
        <dsp:cNvPr id="0" name=""/>
        <dsp:cNvSpPr/>
      </dsp:nvSpPr>
      <dsp:spPr>
        <a:xfrm>
          <a:off x="6112649" y="779238"/>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641AB7-F16C-4CD2-909B-42187C4C8E7C}">
      <dsp:nvSpPr>
        <dsp:cNvPr id="0" name=""/>
        <dsp:cNvSpPr/>
      </dsp:nvSpPr>
      <dsp:spPr>
        <a:xfrm>
          <a:off x="5439131" y="2167721"/>
          <a:ext cx="2072362"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Seamlessly combine on-premises systems and cloud systems</a:t>
          </a:r>
        </a:p>
      </dsp:txBody>
      <dsp:txXfrm>
        <a:off x="5439131" y="2167721"/>
        <a:ext cx="2072362" cy="1117968"/>
      </dsp:txXfrm>
    </dsp:sp>
    <dsp:sp modelId="{04C2E174-AF87-4CEC-A27A-9CF6F88F90E6}">
      <dsp:nvSpPr>
        <dsp:cNvPr id="0" name=""/>
        <dsp:cNvSpPr/>
      </dsp:nvSpPr>
      <dsp:spPr>
        <a:xfrm>
          <a:off x="8278268" y="509831"/>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C721A-9D5C-4DA5-B2CB-6C3929377C3D}">
      <dsp:nvSpPr>
        <dsp:cNvPr id="0" name=""/>
        <dsp:cNvSpPr/>
      </dsp:nvSpPr>
      <dsp:spPr>
        <a:xfrm>
          <a:off x="8547675" y="779238"/>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338E2A-96D2-401A-97FE-F067F65991DC}">
      <dsp:nvSpPr>
        <dsp:cNvPr id="0" name=""/>
        <dsp:cNvSpPr/>
      </dsp:nvSpPr>
      <dsp:spPr>
        <a:xfrm>
          <a:off x="7874157" y="2167721"/>
          <a:ext cx="2072362"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Get actionable insights based on user traffic volumes and patterns</a:t>
          </a:r>
        </a:p>
      </dsp:txBody>
      <dsp:txXfrm>
        <a:off x="7874157" y="2167721"/>
        <a:ext cx="2072362" cy="11179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5F5DB-E2CF-49B9-A5A6-8DCF53F368EE}">
      <dsp:nvSpPr>
        <dsp:cNvPr id="0" name=""/>
        <dsp:cNvSpPr/>
      </dsp:nvSpPr>
      <dsp:spPr>
        <a:xfrm>
          <a:off x="590147" y="1263"/>
          <a:ext cx="859957" cy="85995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12921-E52F-461B-A5EF-7DCC7B5470E6}">
      <dsp:nvSpPr>
        <dsp:cNvPr id="0" name=""/>
        <dsp:cNvSpPr/>
      </dsp:nvSpPr>
      <dsp:spPr>
        <a:xfrm>
          <a:off x="773417" y="184532"/>
          <a:ext cx="493417" cy="4934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E182F3-D388-4D68-B7EA-7B2D64819370}">
      <dsp:nvSpPr>
        <dsp:cNvPr id="0" name=""/>
        <dsp:cNvSpPr/>
      </dsp:nvSpPr>
      <dsp:spPr>
        <a:xfrm>
          <a:off x="315243" y="1129075"/>
          <a:ext cx="1409765" cy="56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Instantly add scale to your applications</a:t>
          </a:r>
        </a:p>
      </dsp:txBody>
      <dsp:txXfrm>
        <a:off x="315243" y="1129075"/>
        <a:ext cx="1409765" cy="563906"/>
      </dsp:txXfrm>
    </dsp:sp>
    <dsp:sp modelId="{BEE7B5AE-B35D-4E60-834B-6307C307E79E}">
      <dsp:nvSpPr>
        <dsp:cNvPr id="0" name=""/>
        <dsp:cNvSpPr/>
      </dsp:nvSpPr>
      <dsp:spPr>
        <a:xfrm>
          <a:off x="2246622" y="1263"/>
          <a:ext cx="859957" cy="85995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91E757-6268-45C2-83A8-5D3C225B09B0}">
      <dsp:nvSpPr>
        <dsp:cNvPr id="0" name=""/>
        <dsp:cNvSpPr/>
      </dsp:nvSpPr>
      <dsp:spPr>
        <a:xfrm>
          <a:off x="2429891" y="184532"/>
          <a:ext cx="493417" cy="4934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AC81A2-5E26-4824-9386-A97FB54B32D0}">
      <dsp:nvSpPr>
        <dsp:cNvPr id="0" name=""/>
        <dsp:cNvSpPr/>
      </dsp:nvSpPr>
      <dsp:spPr>
        <a:xfrm>
          <a:off x="1971717" y="1129075"/>
          <a:ext cx="1409765" cy="56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Load balance Internet and private network traffic</a:t>
          </a:r>
        </a:p>
      </dsp:txBody>
      <dsp:txXfrm>
        <a:off x="1971717" y="1129075"/>
        <a:ext cx="1409765" cy="563906"/>
      </dsp:txXfrm>
    </dsp:sp>
    <dsp:sp modelId="{5F670F26-5865-4290-8277-B9DEDBD1CE20}">
      <dsp:nvSpPr>
        <dsp:cNvPr id="0" name=""/>
        <dsp:cNvSpPr/>
      </dsp:nvSpPr>
      <dsp:spPr>
        <a:xfrm>
          <a:off x="3903096" y="1263"/>
          <a:ext cx="859957" cy="85995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B4CBC0-8B8F-410E-845C-044108DE3960}">
      <dsp:nvSpPr>
        <dsp:cNvPr id="0" name=""/>
        <dsp:cNvSpPr/>
      </dsp:nvSpPr>
      <dsp:spPr>
        <a:xfrm>
          <a:off x="4086366" y="184532"/>
          <a:ext cx="493417" cy="4934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7A49F-4153-4347-937F-9F31CDC5563F}">
      <dsp:nvSpPr>
        <dsp:cNvPr id="0" name=""/>
        <dsp:cNvSpPr/>
      </dsp:nvSpPr>
      <dsp:spPr>
        <a:xfrm>
          <a:off x="3628192" y="1129075"/>
          <a:ext cx="1409765" cy="56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Improve application reliability via health checks</a:t>
          </a:r>
        </a:p>
      </dsp:txBody>
      <dsp:txXfrm>
        <a:off x="3628192" y="1129075"/>
        <a:ext cx="1409765" cy="563906"/>
      </dsp:txXfrm>
    </dsp:sp>
    <dsp:sp modelId="{73A2A608-2CAE-4074-BE37-D56D2A008556}">
      <dsp:nvSpPr>
        <dsp:cNvPr id="0" name=""/>
        <dsp:cNvSpPr/>
      </dsp:nvSpPr>
      <dsp:spPr>
        <a:xfrm>
          <a:off x="5559571" y="1263"/>
          <a:ext cx="859957" cy="85995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D042B-D6AA-41D4-B7E3-D14BDB2AF2B9}">
      <dsp:nvSpPr>
        <dsp:cNvPr id="0" name=""/>
        <dsp:cNvSpPr/>
      </dsp:nvSpPr>
      <dsp:spPr>
        <a:xfrm>
          <a:off x="5742840" y="184532"/>
          <a:ext cx="493417" cy="4934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4C4070-6EF4-48DA-9455-60545EA18763}">
      <dsp:nvSpPr>
        <dsp:cNvPr id="0" name=""/>
        <dsp:cNvSpPr/>
      </dsp:nvSpPr>
      <dsp:spPr>
        <a:xfrm>
          <a:off x="5284667" y="1129075"/>
          <a:ext cx="1409765" cy="56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Flexible NAT rules for better security</a:t>
          </a:r>
        </a:p>
      </dsp:txBody>
      <dsp:txXfrm>
        <a:off x="5284667" y="1129075"/>
        <a:ext cx="1409765" cy="563906"/>
      </dsp:txXfrm>
    </dsp:sp>
    <dsp:sp modelId="{65A30C9B-A45C-4524-9AB0-E87EEA75739E}">
      <dsp:nvSpPr>
        <dsp:cNvPr id="0" name=""/>
        <dsp:cNvSpPr/>
      </dsp:nvSpPr>
      <dsp:spPr>
        <a:xfrm>
          <a:off x="2246622" y="2045423"/>
          <a:ext cx="859957" cy="85995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242E51-FC26-4B15-81C1-FA4C303CEE9C}">
      <dsp:nvSpPr>
        <dsp:cNvPr id="0" name=""/>
        <dsp:cNvSpPr/>
      </dsp:nvSpPr>
      <dsp:spPr>
        <a:xfrm>
          <a:off x="2429891" y="2228692"/>
          <a:ext cx="493417" cy="4934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6E71F2-3C97-45F4-899C-90304573D4DE}">
      <dsp:nvSpPr>
        <dsp:cNvPr id="0" name=""/>
        <dsp:cNvSpPr/>
      </dsp:nvSpPr>
      <dsp:spPr>
        <a:xfrm>
          <a:off x="1971717" y="3173235"/>
          <a:ext cx="1409765" cy="56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t>integrated into VM and cloud services</a:t>
          </a:r>
        </a:p>
      </dsp:txBody>
      <dsp:txXfrm>
        <a:off x="1971717" y="3173235"/>
        <a:ext cx="1409765" cy="563906"/>
      </dsp:txXfrm>
    </dsp:sp>
    <dsp:sp modelId="{A90B1C43-1A16-4595-BE03-F7552E9690CA}">
      <dsp:nvSpPr>
        <dsp:cNvPr id="0" name=""/>
        <dsp:cNvSpPr/>
      </dsp:nvSpPr>
      <dsp:spPr>
        <a:xfrm>
          <a:off x="3903096" y="2045423"/>
          <a:ext cx="859957" cy="85995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1FFC09-FCA7-4E60-B9B7-006C03077D58}">
      <dsp:nvSpPr>
        <dsp:cNvPr id="0" name=""/>
        <dsp:cNvSpPr/>
      </dsp:nvSpPr>
      <dsp:spPr>
        <a:xfrm>
          <a:off x="4086366" y="2228692"/>
          <a:ext cx="493417" cy="4934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10631A-99E7-45B4-8B9E-64CBA0671099}">
      <dsp:nvSpPr>
        <dsp:cNvPr id="0" name=""/>
        <dsp:cNvSpPr/>
      </dsp:nvSpPr>
      <dsp:spPr>
        <a:xfrm>
          <a:off x="3628192" y="3173235"/>
          <a:ext cx="1409765" cy="563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Native IPv6 support</a:t>
          </a:r>
        </a:p>
      </dsp:txBody>
      <dsp:txXfrm>
        <a:off x="3628192" y="3173235"/>
        <a:ext cx="1409765" cy="56390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856C7-3BB2-4325-8604-CD493977952A}">
      <dsp:nvSpPr>
        <dsp:cNvPr id="0" name=""/>
        <dsp:cNvSpPr/>
      </dsp:nvSpPr>
      <dsp:spPr>
        <a:xfrm>
          <a:off x="0" y="0"/>
          <a:ext cx="8097012" cy="7478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Industry-standard Site-to-Site IPsec VPNs</a:t>
          </a:r>
        </a:p>
      </dsp:txBody>
      <dsp:txXfrm>
        <a:off x="21903" y="21903"/>
        <a:ext cx="7202574" cy="704001"/>
      </dsp:txXfrm>
    </dsp:sp>
    <dsp:sp modelId="{71864D76-7515-45A9-B436-2F5B3027F316}">
      <dsp:nvSpPr>
        <dsp:cNvPr id="0" name=""/>
        <dsp:cNvSpPr/>
      </dsp:nvSpPr>
      <dsp:spPr>
        <a:xfrm>
          <a:off x="604647" y="851670"/>
          <a:ext cx="8097012" cy="747807"/>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Point-to-Site VPN access from anywhere</a:t>
          </a:r>
        </a:p>
      </dsp:txBody>
      <dsp:txXfrm>
        <a:off x="626550" y="873573"/>
        <a:ext cx="6962483" cy="704001"/>
      </dsp:txXfrm>
    </dsp:sp>
    <dsp:sp modelId="{51B63E12-8C42-4380-8E8C-D1624B2011E7}">
      <dsp:nvSpPr>
        <dsp:cNvPr id="0" name=""/>
        <dsp:cNvSpPr/>
      </dsp:nvSpPr>
      <dsp:spPr>
        <a:xfrm>
          <a:off x="1209293" y="1703340"/>
          <a:ext cx="8097012" cy="74780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99.9% uptime SLA for VPN gateways</a:t>
          </a:r>
        </a:p>
      </dsp:txBody>
      <dsp:txXfrm>
        <a:off x="1231196" y="1725243"/>
        <a:ext cx="6962483" cy="704001"/>
      </dsp:txXfrm>
    </dsp:sp>
    <dsp:sp modelId="{8AF247EB-E136-4028-AC2C-24A31FC5C27C}">
      <dsp:nvSpPr>
        <dsp:cNvPr id="0" name=""/>
        <dsp:cNvSpPr/>
      </dsp:nvSpPr>
      <dsp:spPr>
        <a:xfrm>
          <a:off x="1813940" y="2555010"/>
          <a:ext cx="8097012" cy="747807"/>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Highly available and easy to manage</a:t>
          </a:r>
        </a:p>
      </dsp:txBody>
      <dsp:txXfrm>
        <a:off x="1835843" y="2576913"/>
        <a:ext cx="6962483" cy="704001"/>
      </dsp:txXfrm>
    </dsp:sp>
    <dsp:sp modelId="{5AAEE79E-1847-40B5-9B5F-83A15FAF007B}">
      <dsp:nvSpPr>
        <dsp:cNvPr id="0" name=""/>
        <dsp:cNvSpPr/>
      </dsp:nvSpPr>
      <dsp:spPr>
        <a:xfrm>
          <a:off x="2418587" y="3406680"/>
          <a:ext cx="8097012" cy="74780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Secure connections from anywhere</a:t>
          </a:r>
        </a:p>
      </dsp:txBody>
      <dsp:txXfrm>
        <a:off x="2440490" y="3428583"/>
        <a:ext cx="6962483" cy="704001"/>
      </dsp:txXfrm>
    </dsp:sp>
    <dsp:sp modelId="{28699337-571F-4E19-912A-8B89BD320BAC}">
      <dsp:nvSpPr>
        <dsp:cNvPr id="0" name=""/>
        <dsp:cNvSpPr/>
      </dsp:nvSpPr>
      <dsp:spPr>
        <a:xfrm>
          <a:off x="7610936" y="546315"/>
          <a:ext cx="486075" cy="486075"/>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720303" y="546315"/>
        <a:ext cx="267341" cy="365771"/>
      </dsp:txXfrm>
    </dsp:sp>
    <dsp:sp modelId="{3E7A61B8-D9E0-44BF-AFB0-7192FFDEE6B3}">
      <dsp:nvSpPr>
        <dsp:cNvPr id="0" name=""/>
        <dsp:cNvSpPr/>
      </dsp:nvSpPr>
      <dsp:spPr>
        <a:xfrm>
          <a:off x="8215583" y="1397985"/>
          <a:ext cx="486075" cy="486075"/>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solidFill>
              <a:prstClr val="black">
                <a:hueOff val="0"/>
                <a:satOff val="0"/>
                <a:lumOff val="0"/>
                <a:alphaOff val="0"/>
              </a:prstClr>
            </a:solidFill>
            <a:latin typeface="Calibri" panose="020F0502020204030204"/>
            <a:ea typeface="+mn-ea"/>
            <a:cs typeface="+mn-cs"/>
          </a:endParaRPr>
        </a:p>
      </dsp:txBody>
      <dsp:txXfrm>
        <a:off x="8324950" y="1397985"/>
        <a:ext cx="267341" cy="365771"/>
      </dsp:txXfrm>
    </dsp:sp>
    <dsp:sp modelId="{DC793007-5494-4F5E-9BC4-29C933C8661D}">
      <dsp:nvSpPr>
        <dsp:cNvPr id="0" name=""/>
        <dsp:cNvSpPr/>
      </dsp:nvSpPr>
      <dsp:spPr>
        <a:xfrm>
          <a:off x="8820230" y="2237191"/>
          <a:ext cx="486075" cy="486075"/>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solidFill>
              <a:prstClr val="black">
                <a:hueOff val="0"/>
                <a:satOff val="0"/>
                <a:lumOff val="0"/>
                <a:alphaOff val="0"/>
              </a:prstClr>
            </a:solidFill>
            <a:latin typeface="Calibri" panose="020F0502020204030204"/>
            <a:ea typeface="+mn-ea"/>
            <a:cs typeface="+mn-cs"/>
          </a:endParaRPr>
        </a:p>
      </dsp:txBody>
      <dsp:txXfrm>
        <a:off x="8929597" y="2237191"/>
        <a:ext cx="267341" cy="365771"/>
      </dsp:txXfrm>
    </dsp:sp>
    <dsp:sp modelId="{3010BE6D-8839-416F-BA2E-599DE7AF6B97}">
      <dsp:nvSpPr>
        <dsp:cNvPr id="0" name=""/>
        <dsp:cNvSpPr/>
      </dsp:nvSpPr>
      <dsp:spPr>
        <a:xfrm>
          <a:off x="9424877" y="3097170"/>
          <a:ext cx="486075" cy="486075"/>
        </a:xfrm>
        <a:prstGeom prst="downArrow">
          <a:avLst>
            <a:gd name="adj1" fmla="val 55000"/>
            <a:gd name="adj2" fmla="val 45000"/>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solidFill>
              <a:prstClr val="black">
                <a:hueOff val="0"/>
                <a:satOff val="0"/>
                <a:lumOff val="0"/>
                <a:alphaOff val="0"/>
              </a:prstClr>
            </a:solidFill>
            <a:latin typeface="Calibri" panose="020F0502020204030204"/>
            <a:ea typeface="+mn-ea"/>
            <a:cs typeface="+mn-cs"/>
          </a:endParaRPr>
        </a:p>
      </dsp:txBody>
      <dsp:txXfrm>
        <a:off x="9534244" y="3097170"/>
        <a:ext cx="267341" cy="3657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B496B-EE33-4A0F-BB68-FCF0AA2A4884}">
      <dsp:nvSpPr>
        <dsp:cNvPr id="0" name=""/>
        <dsp:cNvSpPr/>
      </dsp:nvSpPr>
      <dsp:spPr>
        <a:xfrm>
          <a:off x="0" y="475"/>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1F331-DF56-4D45-976C-77209243C101}">
      <dsp:nvSpPr>
        <dsp:cNvPr id="0" name=""/>
        <dsp:cNvSpPr/>
      </dsp:nvSpPr>
      <dsp:spPr>
        <a:xfrm>
          <a:off x="0" y="475"/>
          <a:ext cx="10515600" cy="55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a:t>99.95 percent uptime service-level agreement for multi-instance deployments</a:t>
          </a:r>
        </a:p>
      </dsp:txBody>
      <dsp:txXfrm>
        <a:off x="0" y="475"/>
        <a:ext cx="10515600" cy="555848"/>
      </dsp:txXfrm>
    </dsp:sp>
    <dsp:sp modelId="{04FB013D-5EA5-4859-AF92-5284295C5302}">
      <dsp:nvSpPr>
        <dsp:cNvPr id="0" name=""/>
        <dsp:cNvSpPr/>
      </dsp:nvSpPr>
      <dsp:spPr>
        <a:xfrm>
          <a:off x="0" y="556323"/>
          <a:ext cx="10515600" cy="0"/>
        </a:xfrm>
        <a:prstGeom prst="line">
          <a:avLst/>
        </a:prstGeom>
        <a:solidFill>
          <a:schemeClr val="accent5">
            <a:hueOff val="-1126424"/>
            <a:satOff val="-2903"/>
            <a:lumOff val="-1961"/>
            <a:alphaOff val="0"/>
          </a:schemeClr>
        </a:solidFill>
        <a:ln w="12700" cap="flat" cmpd="sng" algn="ctr">
          <a:solidFill>
            <a:schemeClr val="accent5">
              <a:hueOff val="-1126424"/>
              <a:satOff val="-2903"/>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15759-DDE3-428F-8886-82B7BEE89393}">
      <dsp:nvSpPr>
        <dsp:cNvPr id="0" name=""/>
        <dsp:cNvSpPr/>
      </dsp:nvSpPr>
      <dsp:spPr>
        <a:xfrm>
          <a:off x="0" y="556323"/>
          <a:ext cx="10515600" cy="55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a:t>Customizable layer 7 load-balancing solution</a:t>
          </a:r>
        </a:p>
      </dsp:txBody>
      <dsp:txXfrm>
        <a:off x="0" y="556323"/>
        <a:ext cx="10515600" cy="555848"/>
      </dsp:txXfrm>
    </dsp:sp>
    <dsp:sp modelId="{68E10342-68B1-431F-91E4-6453830A2AFC}">
      <dsp:nvSpPr>
        <dsp:cNvPr id="0" name=""/>
        <dsp:cNvSpPr/>
      </dsp:nvSpPr>
      <dsp:spPr>
        <a:xfrm>
          <a:off x="0" y="1112171"/>
          <a:ext cx="10515600"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A09B1D-6CB8-4D3D-8D3A-5C8C7547BFE8}">
      <dsp:nvSpPr>
        <dsp:cNvPr id="0" name=""/>
        <dsp:cNvSpPr/>
      </dsp:nvSpPr>
      <dsp:spPr>
        <a:xfrm>
          <a:off x="0" y="1112171"/>
          <a:ext cx="10515600" cy="55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a:t>Integrated web application firewall</a:t>
          </a:r>
        </a:p>
      </dsp:txBody>
      <dsp:txXfrm>
        <a:off x="0" y="1112171"/>
        <a:ext cx="10515600" cy="555848"/>
      </dsp:txXfrm>
    </dsp:sp>
    <dsp:sp modelId="{DC7CD0F1-6870-4C7D-A7F0-E7C57118DD7B}">
      <dsp:nvSpPr>
        <dsp:cNvPr id="0" name=""/>
        <dsp:cNvSpPr/>
      </dsp:nvSpPr>
      <dsp:spPr>
        <a:xfrm>
          <a:off x="0" y="1668019"/>
          <a:ext cx="105156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BDBBE9-3B4F-4960-868B-48CA1E8E3311}">
      <dsp:nvSpPr>
        <dsp:cNvPr id="0" name=""/>
        <dsp:cNvSpPr/>
      </dsp:nvSpPr>
      <dsp:spPr>
        <a:xfrm>
          <a:off x="0" y="1668019"/>
          <a:ext cx="10515600" cy="55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a:t>Centralized SSL offload and SSL policy</a:t>
          </a:r>
        </a:p>
      </dsp:txBody>
      <dsp:txXfrm>
        <a:off x="0" y="1668019"/>
        <a:ext cx="10515600" cy="555848"/>
      </dsp:txXfrm>
    </dsp:sp>
    <dsp:sp modelId="{34209AAC-7D75-43CB-9444-30A738E38097}">
      <dsp:nvSpPr>
        <dsp:cNvPr id="0" name=""/>
        <dsp:cNvSpPr/>
      </dsp:nvSpPr>
      <dsp:spPr>
        <a:xfrm>
          <a:off x="0" y="2223868"/>
          <a:ext cx="10515600"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DDC02-B97F-4D4E-98B1-D833A786D6C6}">
      <dsp:nvSpPr>
        <dsp:cNvPr id="0" name=""/>
        <dsp:cNvSpPr/>
      </dsp:nvSpPr>
      <dsp:spPr>
        <a:xfrm>
          <a:off x="0" y="2223868"/>
          <a:ext cx="10515600" cy="55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dirty="0"/>
            <a:t>Support for cookie-based session affinity</a:t>
          </a:r>
        </a:p>
      </dsp:txBody>
      <dsp:txXfrm>
        <a:off x="0" y="2223868"/>
        <a:ext cx="10515600" cy="555848"/>
      </dsp:txXfrm>
    </dsp:sp>
    <dsp:sp modelId="{2D2ED971-986A-433E-BE01-7A8FE8975DEC}">
      <dsp:nvSpPr>
        <dsp:cNvPr id="0" name=""/>
        <dsp:cNvSpPr/>
      </dsp:nvSpPr>
      <dsp:spPr>
        <a:xfrm>
          <a:off x="0" y="2779716"/>
          <a:ext cx="10515600" cy="0"/>
        </a:xfrm>
        <a:prstGeom prst="line">
          <a:avLst/>
        </a:prstGeom>
        <a:solidFill>
          <a:schemeClr val="accent5">
            <a:hueOff val="-5632119"/>
            <a:satOff val="-14516"/>
            <a:lumOff val="-9804"/>
            <a:alphaOff val="0"/>
          </a:schemeClr>
        </a:solidFill>
        <a:ln w="12700" cap="flat" cmpd="sng" algn="ctr">
          <a:solidFill>
            <a:schemeClr val="accent5">
              <a:hueOff val="-5632119"/>
              <a:satOff val="-14516"/>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970C66-FD88-484E-A630-2574C2B1DB8A}">
      <dsp:nvSpPr>
        <dsp:cNvPr id="0" name=""/>
        <dsp:cNvSpPr/>
      </dsp:nvSpPr>
      <dsp:spPr>
        <a:xfrm>
          <a:off x="0" y="2779716"/>
          <a:ext cx="10515600" cy="55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a:t>Support for public, private, and hybrid websites</a:t>
          </a:r>
        </a:p>
      </dsp:txBody>
      <dsp:txXfrm>
        <a:off x="0" y="2779716"/>
        <a:ext cx="10515600" cy="555848"/>
      </dsp:txXfrm>
    </dsp:sp>
    <dsp:sp modelId="{15AFE092-C494-4118-9590-39728DC9531B}">
      <dsp:nvSpPr>
        <dsp:cNvPr id="0" name=""/>
        <dsp:cNvSpPr/>
      </dsp:nvSpPr>
      <dsp:spPr>
        <a:xfrm>
          <a:off x="0" y="3335564"/>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8D2A8-18EC-482A-A2CE-942C97FD5430}">
      <dsp:nvSpPr>
        <dsp:cNvPr id="0" name=""/>
        <dsp:cNvSpPr/>
      </dsp:nvSpPr>
      <dsp:spPr>
        <a:xfrm>
          <a:off x="0" y="3335564"/>
          <a:ext cx="10515600" cy="555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a:t>Management through Azure APIs</a:t>
          </a:r>
        </a:p>
      </dsp:txBody>
      <dsp:txXfrm>
        <a:off x="0" y="3335564"/>
        <a:ext cx="10515600" cy="5558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1C105-A1E8-4658-B334-B88D57839F8C}">
      <dsp:nvSpPr>
        <dsp:cNvPr id="0" name=""/>
        <dsp:cNvSpPr/>
      </dsp:nvSpPr>
      <dsp:spPr>
        <a:xfrm>
          <a:off x="0" y="426"/>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0E69B6-E6D6-4D44-813D-FCD2ABC526C5}">
      <dsp:nvSpPr>
        <dsp:cNvPr id="0" name=""/>
        <dsp:cNvSpPr/>
      </dsp:nvSpPr>
      <dsp:spPr>
        <a:xfrm>
          <a:off x="0" y="426"/>
          <a:ext cx="10515600" cy="697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Always-on monitoring and automatic network attack mitigation</a:t>
          </a:r>
        </a:p>
      </dsp:txBody>
      <dsp:txXfrm>
        <a:off x="0" y="426"/>
        <a:ext cx="10515600" cy="697820"/>
      </dsp:txXfrm>
    </dsp:sp>
    <dsp:sp modelId="{595CA0EE-8DA8-411F-A29E-13E9C211A193}">
      <dsp:nvSpPr>
        <dsp:cNvPr id="0" name=""/>
        <dsp:cNvSpPr/>
      </dsp:nvSpPr>
      <dsp:spPr>
        <a:xfrm>
          <a:off x="0" y="698246"/>
          <a:ext cx="1051560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560F8-18B9-4D37-AC5D-9DD212FFFAE9}">
      <dsp:nvSpPr>
        <dsp:cNvPr id="0" name=""/>
        <dsp:cNvSpPr/>
      </dsp:nvSpPr>
      <dsp:spPr>
        <a:xfrm>
          <a:off x="0" y="698246"/>
          <a:ext cx="10515600" cy="697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Adaptive tuning based on platform insights in Azure</a:t>
          </a:r>
        </a:p>
      </dsp:txBody>
      <dsp:txXfrm>
        <a:off x="0" y="698246"/>
        <a:ext cx="10515600" cy="697820"/>
      </dsp:txXfrm>
    </dsp:sp>
    <dsp:sp modelId="{D5860D15-B72A-4886-A506-DDE901079CA6}">
      <dsp:nvSpPr>
        <dsp:cNvPr id="0" name=""/>
        <dsp:cNvSpPr/>
      </dsp:nvSpPr>
      <dsp:spPr>
        <a:xfrm>
          <a:off x="0" y="1396066"/>
          <a:ext cx="1051560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F106C9-2D40-4D5B-B33E-10C219722299}">
      <dsp:nvSpPr>
        <dsp:cNvPr id="0" name=""/>
        <dsp:cNvSpPr/>
      </dsp:nvSpPr>
      <dsp:spPr>
        <a:xfrm>
          <a:off x="0" y="1396066"/>
          <a:ext cx="10515600" cy="697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Application layer protection with Azure Application Gateway Web Application Firewall</a:t>
          </a:r>
        </a:p>
      </dsp:txBody>
      <dsp:txXfrm>
        <a:off x="0" y="1396066"/>
        <a:ext cx="10515600" cy="697820"/>
      </dsp:txXfrm>
    </dsp:sp>
    <dsp:sp modelId="{501E8657-40B2-452E-AE80-F65D4B89BB3A}">
      <dsp:nvSpPr>
        <dsp:cNvPr id="0" name=""/>
        <dsp:cNvSpPr/>
      </dsp:nvSpPr>
      <dsp:spPr>
        <a:xfrm>
          <a:off x="0" y="2093886"/>
          <a:ext cx="1051560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80F932-076F-4D05-B126-7B76608C8D01}">
      <dsp:nvSpPr>
        <dsp:cNvPr id="0" name=""/>
        <dsp:cNvSpPr/>
      </dsp:nvSpPr>
      <dsp:spPr>
        <a:xfrm>
          <a:off x="0" y="2093886"/>
          <a:ext cx="10515600" cy="697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Integration with Azure Monitor for analytics and insights</a:t>
          </a:r>
        </a:p>
      </dsp:txBody>
      <dsp:txXfrm>
        <a:off x="0" y="2093886"/>
        <a:ext cx="10515600" cy="697820"/>
      </dsp:txXfrm>
    </dsp:sp>
    <dsp:sp modelId="{48D1121F-F5FD-4662-894F-C4F0E3CAB6F1}">
      <dsp:nvSpPr>
        <dsp:cNvPr id="0" name=""/>
        <dsp:cNvSpPr/>
      </dsp:nvSpPr>
      <dsp:spPr>
        <a:xfrm>
          <a:off x="0" y="2791706"/>
          <a:ext cx="1051560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7FA703-D8F0-4D32-B4E1-342E726ED335}">
      <dsp:nvSpPr>
        <dsp:cNvPr id="0" name=""/>
        <dsp:cNvSpPr/>
      </dsp:nvSpPr>
      <dsp:spPr>
        <a:xfrm>
          <a:off x="0" y="2791706"/>
          <a:ext cx="10515600" cy="697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Protection against the unforeseen costs of a DDoS attack</a:t>
          </a:r>
        </a:p>
      </dsp:txBody>
      <dsp:txXfrm>
        <a:off x="0" y="2791706"/>
        <a:ext cx="10515600" cy="6978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B5CAA-2D02-4469-91F8-C9D95DD85AF8}">
      <dsp:nvSpPr>
        <dsp:cNvPr id="0" name=""/>
        <dsp:cNvSpPr/>
      </dsp:nvSpPr>
      <dsp:spPr>
        <a:xfrm>
          <a:off x="679050" y="479743"/>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B7C5F-9F9F-417E-AAC4-1B850AAA1474}">
      <dsp:nvSpPr>
        <dsp:cNvPr id="0" name=""/>
        <dsp:cNvSpPr/>
      </dsp:nvSpPr>
      <dsp:spPr>
        <a:xfrm>
          <a:off x="1081237" y="881931"/>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3F75EC-DE2A-4C7F-98DB-5DF26C190933}">
      <dsp:nvSpPr>
        <dsp:cNvPr id="0" name=""/>
        <dsp:cNvSpPr/>
      </dsp:nvSpPr>
      <dsp:spPr>
        <a:xfrm>
          <a:off x="75768" y="295474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Remotely capture packet data for your virtual machines</a:t>
          </a:r>
        </a:p>
      </dsp:txBody>
      <dsp:txXfrm>
        <a:off x="75768" y="2954744"/>
        <a:ext cx="3093750" cy="720000"/>
      </dsp:txXfrm>
    </dsp:sp>
    <dsp:sp modelId="{84461ABE-EECB-4308-B145-0CC1A524276F}">
      <dsp:nvSpPr>
        <dsp:cNvPr id="0" name=""/>
        <dsp:cNvSpPr/>
      </dsp:nvSpPr>
      <dsp:spPr>
        <a:xfrm>
          <a:off x="4314206" y="479743"/>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342174-FDCD-439A-A522-FBFD3B24388F}">
      <dsp:nvSpPr>
        <dsp:cNvPr id="0" name=""/>
        <dsp:cNvSpPr/>
      </dsp:nvSpPr>
      <dsp:spPr>
        <a:xfrm>
          <a:off x="4716393" y="881931"/>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3F5435-B4A8-46DE-9AF0-0174D558E3B6}">
      <dsp:nvSpPr>
        <dsp:cNvPr id="0" name=""/>
        <dsp:cNvSpPr/>
      </dsp:nvSpPr>
      <dsp:spPr>
        <a:xfrm>
          <a:off x="3710925" y="295474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Monitor your virtual machine network security using flow logs and security group view</a:t>
          </a:r>
        </a:p>
      </dsp:txBody>
      <dsp:txXfrm>
        <a:off x="3710925" y="2954744"/>
        <a:ext cx="3093750" cy="720000"/>
      </dsp:txXfrm>
    </dsp:sp>
    <dsp:sp modelId="{62FD084C-B6AD-4D9C-8924-82DF7EAD8AB5}">
      <dsp:nvSpPr>
        <dsp:cNvPr id="0" name=""/>
        <dsp:cNvSpPr/>
      </dsp:nvSpPr>
      <dsp:spPr>
        <a:xfrm>
          <a:off x="7949362" y="479743"/>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BE7623-2D59-4892-BAF8-AF5570B30CEB}">
      <dsp:nvSpPr>
        <dsp:cNvPr id="0" name=""/>
        <dsp:cNvSpPr/>
      </dsp:nvSpPr>
      <dsp:spPr>
        <a:xfrm>
          <a:off x="8351550" y="881931"/>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79107B-D444-4AE0-8B8C-4D57539F0A20}">
      <dsp:nvSpPr>
        <dsp:cNvPr id="0" name=""/>
        <dsp:cNvSpPr/>
      </dsp:nvSpPr>
      <dsp:spPr>
        <a:xfrm>
          <a:off x="7346081" y="2954744"/>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Diagnose your VPN connectivity issues</a:t>
          </a:r>
        </a:p>
      </dsp:txBody>
      <dsp:txXfrm>
        <a:off x="7346081" y="2954744"/>
        <a:ext cx="3093750" cy="720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16F8B-A043-46DA-9DC4-D04FC15E8539}">
      <dsp:nvSpPr>
        <dsp:cNvPr id="0" name=""/>
        <dsp:cNvSpPr/>
      </dsp:nvSpPr>
      <dsp:spPr>
        <a:xfrm>
          <a:off x="9242" y="881087"/>
          <a:ext cx="2762398" cy="16574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Automated large-scale branch connectivity</a:t>
          </a:r>
        </a:p>
      </dsp:txBody>
      <dsp:txXfrm>
        <a:off x="57787" y="929632"/>
        <a:ext cx="2665308" cy="1560349"/>
      </dsp:txXfrm>
    </dsp:sp>
    <dsp:sp modelId="{F28BE13F-6B85-4A92-B5DB-23BD9734E270}">
      <dsp:nvSpPr>
        <dsp:cNvPr id="0" name=""/>
        <dsp:cNvSpPr/>
      </dsp:nvSpPr>
      <dsp:spPr>
        <a:xfrm>
          <a:off x="3014732" y="1367270"/>
          <a:ext cx="585628" cy="68507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3014732" y="1504285"/>
        <a:ext cx="409940" cy="411044"/>
      </dsp:txXfrm>
    </dsp:sp>
    <dsp:sp modelId="{5CA44E09-50D6-4930-BCE7-BD715BB43EC2}">
      <dsp:nvSpPr>
        <dsp:cNvPr id="0" name=""/>
        <dsp:cNvSpPr/>
      </dsp:nvSpPr>
      <dsp:spPr>
        <a:xfrm>
          <a:off x="3876600" y="881087"/>
          <a:ext cx="2762398" cy="165743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Unified network and policy management</a:t>
          </a:r>
        </a:p>
      </dsp:txBody>
      <dsp:txXfrm>
        <a:off x="3925145" y="929632"/>
        <a:ext cx="2665308" cy="1560349"/>
      </dsp:txXfrm>
    </dsp:sp>
    <dsp:sp modelId="{DBA6986D-2E05-45A9-A949-B3564A4121D2}">
      <dsp:nvSpPr>
        <dsp:cNvPr id="0" name=""/>
        <dsp:cNvSpPr/>
      </dsp:nvSpPr>
      <dsp:spPr>
        <a:xfrm>
          <a:off x="6882090" y="1367270"/>
          <a:ext cx="585628" cy="685074"/>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82090" y="1504285"/>
        <a:ext cx="409940" cy="411044"/>
      </dsp:txXfrm>
    </dsp:sp>
    <dsp:sp modelId="{F0824D2C-FCAD-488C-BDED-E7385556C490}">
      <dsp:nvSpPr>
        <dsp:cNvPr id="0" name=""/>
        <dsp:cNvSpPr/>
      </dsp:nvSpPr>
      <dsp:spPr>
        <a:xfrm>
          <a:off x="7743958" y="881087"/>
          <a:ext cx="2762398" cy="165743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Optimized routing using the Microsoft global network</a:t>
          </a:r>
        </a:p>
      </dsp:txBody>
      <dsp:txXfrm>
        <a:off x="7792503" y="929632"/>
        <a:ext cx="2665308" cy="156034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C5997-8EF2-448F-857E-22EBC058064D}">
      <dsp:nvSpPr>
        <dsp:cNvPr id="0" name=""/>
        <dsp:cNvSpPr/>
      </dsp:nvSpPr>
      <dsp:spPr>
        <a:xfrm>
          <a:off x="0" y="41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1B249-91E2-4B64-BC42-524022B7D0E9}">
      <dsp:nvSpPr>
        <dsp:cNvPr id="0" name=""/>
        <dsp:cNvSpPr/>
      </dsp:nvSpPr>
      <dsp:spPr>
        <a:xfrm>
          <a:off x="0" y="411"/>
          <a:ext cx="10515600" cy="67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SSL offload and application acceleration at the edge close to end users</a:t>
          </a:r>
        </a:p>
      </dsp:txBody>
      <dsp:txXfrm>
        <a:off x="0" y="411"/>
        <a:ext cx="10515600" cy="673710"/>
      </dsp:txXfrm>
    </dsp:sp>
    <dsp:sp modelId="{C58D2708-1171-4F4E-9F0B-BE1260EFE893}">
      <dsp:nvSpPr>
        <dsp:cNvPr id="0" name=""/>
        <dsp:cNvSpPr/>
      </dsp:nvSpPr>
      <dsp:spPr>
        <a:xfrm>
          <a:off x="0" y="674121"/>
          <a:ext cx="10515600"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62EC4-31B3-4826-B58D-F8A3948F9650}">
      <dsp:nvSpPr>
        <dsp:cNvPr id="0" name=""/>
        <dsp:cNvSpPr/>
      </dsp:nvSpPr>
      <dsp:spPr>
        <a:xfrm>
          <a:off x="0" y="674121"/>
          <a:ext cx="10515600" cy="67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Global HTTP load balancing with instant failover</a:t>
          </a:r>
        </a:p>
      </dsp:txBody>
      <dsp:txXfrm>
        <a:off x="0" y="674121"/>
        <a:ext cx="10515600" cy="673710"/>
      </dsp:txXfrm>
    </dsp:sp>
    <dsp:sp modelId="{A5E18E3E-5B62-4416-956E-AA4449CD6B80}">
      <dsp:nvSpPr>
        <dsp:cNvPr id="0" name=""/>
        <dsp:cNvSpPr/>
      </dsp:nvSpPr>
      <dsp:spPr>
        <a:xfrm>
          <a:off x="0" y="1347831"/>
          <a:ext cx="10515600"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24B5B8-B2A7-48C1-BA79-5F59D7ACD929}">
      <dsp:nvSpPr>
        <dsp:cNvPr id="0" name=""/>
        <dsp:cNvSpPr/>
      </dsp:nvSpPr>
      <dsp:spPr>
        <a:xfrm>
          <a:off x="0" y="1347831"/>
          <a:ext cx="10515600" cy="67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Actionable insights about your users and back ends</a:t>
          </a:r>
        </a:p>
      </dsp:txBody>
      <dsp:txXfrm>
        <a:off x="0" y="1347831"/>
        <a:ext cx="10515600" cy="673710"/>
      </dsp:txXfrm>
    </dsp:sp>
    <dsp:sp modelId="{D01DF9D2-8840-46AE-B23D-36B283DCF59A}">
      <dsp:nvSpPr>
        <dsp:cNvPr id="0" name=""/>
        <dsp:cNvSpPr/>
      </dsp:nvSpPr>
      <dsp:spPr>
        <a:xfrm>
          <a:off x="0" y="2021541"/>
          <a:ext cx="10515600"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37072A-E4BD-42D5-9D3F-8A6D70816867}">
      <dsp:nvSpPr>
        <dsp:cNvPr id="0" name=""/>
        <dsp:cNvSpPr/>
      </dsp:nvSpPr>
      <dsp:spPr>
        <a:xfrm>
          <a:off x="0" y="2021541"/>
          <a:ext cx="10515600" cy="67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Web Application Firewall (WAF) and DDoS Protection</a:t>
          </a:r>
        </a:p>
      </dsp:txBody>
      <dsp:txXfrm>
        <a:off x="0" y="2021541"/>
        <a:ext cx="10515600" cy="673710"/>
      </dsp:txXfrm>
    </dsp:sp>
    <dsp:sp modelId="{8505C8C1-313F-4CE8-A2D0-9C82F185A722}">
      <dsp:nvSpPr>
        <dsp:cNvPr id="0" name=""/>
        <dsp:cNvSpPr/>
      </dsp:nvSpPr>
      <dsp:spPr>
        <a:xfrm>
          <a:off x="0" y="2695251"/>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2CA8AB-77E0-4502-9F41-B747752FE250}">
      <dsp:nvSpPr>
        <dsp:cNvPr id="0" name=""/>
        <dsp:cNvSpPr/>
      </dsp:nvSpPr>
      <dsp:spPr>
        <a:xfrm>
          <a:off x="0" y="2695251"/>
          <a:ext cx="10515600" cy="673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Central control plane for traffic orchestration</a:t>
          </a:r>
        </a:p>
      </dsp:txBody>
      <dsp:txXfrm>
        <a:off x="0" y="2695251"/>
        <a:ext cx="10515600" cy="6737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C7DE8-7FAB-4461-BEFD-DF0ADB1D88C4}">
      <dsp:nvSpPr>
        <dsp:cNvPr id="0" name=""/>
        <dsp:cNvSpPr/>
      </dsp:nvSpPr>
      <dsp:spPr>
        <a:xfrm>
          <a:off x="2109011" y="432665"/>
          <a:ext cx="336036" cy="91440"/>
        </a:xfrm>
        <a:custGeom>
          <a:avLst/>
          <a:gdLst/>
          <a:ahLst/>
          <a:cxnLst/>
          <a:rect l="0" t="0" r="0" b="0"/>
          <a:pathLst>
            <a:path>
              <a:moveTo>
                <a:pt x="0" y="45720"/>
              </a:moveTo>
              <a:lnTo>
                <a:pt x="33603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7863" y="476552"/>
        <a:ext cx="18331" cy="3666"/>
      </dsp:txXfrm>
    </dsp:sp>
    <dsp:sp modelId="{71524B89-7CF9-4016-ACC7-787C004D8B65}">
      <dsp:nvSpPr>
        <dsp:cNvPr id="0" name=""/>
        <dsp:cNvSpPr/>
      </dsp:nvSpPr>
      <dsp:spPr>
        <a:xfrm>
          <a:off x="516738" y="163"/>
          <a:ext cx="1594072" cy="9564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11" tIns="81991" rIns="78111" bIns="81991" numCol="1" spcCol="1270" anchor="ctr" anchorCtr="0">
          <a:noAutofit/>
        </a:bodyPr>
        <a:lstStyle/>
        <a:p>
          <a:pPr marL="0" lvl="0" indent="0" algn="ctr" defTabSz="800100">
            <a:lnSpc>
              <a:spcPct val="90000"/>
            </a:lnSpc>
            <a:spcBef>
              <a:spcPct val="0"/>
            </a:spcBef>
            <a:spcAft>
              <a:spcPct val="35000"/>
            </a:spcAft>
            <a:buNone/>
          </a:pPr>
          <a:r>
            <a:rPr lang="en-US" sz="1800" b="1" kern="1200" dirty="0"/>
            <a:t>Step 1: </a:t>
          </a:r>
          <a:r>
            <a:rPr lang="en-US" sz="1800" kern="1200" dirty="0"/>
            <a:t>Governance</a:t>
          </a:r>
        </a:p>
      </dsp:txBody>
      <dsp:txXfrm>
        <a:off x="516738" y="163"/>
        <a:ext cx="1594072" cy="956443"/>
      </dsp:txXfrm>
    </dsp:sp>
    <dsp:sp modelId="{01EA4D98-CD93-49CF-9023-90A2533C0BCC}">
      <dsp:nvSpPr>
        <dsp:cNvPr id="0" name=""/>
        <dsp:cNvSpPr/>
      </dsp:nvSpPr>
      <dsp:spPr>
        <a:xfrm>
          <a:off x="4069720" y="432665"/>
          <a:ext cx="336036" cy="91440"/>
        </a:xfrm>
        <a:custGeom>
          <a:avLst/>
          <a:gdLst/>
          <a:ahLst/>
          <a:cxnLst/>
          <a:rect l="0" t="0" r="0" b="0"/>
          <a:pathLst>
            <a:path>
              <a:moveTo>
                <a:pt x="0" y="45720"/>
              </a:moveTo>
              <a:lnTo>
                <a:pt x="33603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8572" y="476552"/>
        <a:ext cx="18331" cy="3666"/>
      </dsp:txXfrm>
    </dsp:sp>
    <dsp:sp modelId="{8CB1A1FB-ACF8-406C-86E4-62DC411723CA}">
      <dsp:nvSpPr>
        <dsp:cNvPr id="0" name=""/>
        <dsp:cNvSpPr/>
      </dsp:nvSpPr>
      <dsp:spPr>
        <a:xfrm>
          <a:off x="2477447" y="163"/>
          <a:ext cx="1594072" cy="9564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11" tIns="81991" rIns="78111" bIns="81991" numCol="1" spcCol="1270" anchor="ctr" anchorCtr="0">
          <a:noAutofit/>
        </a:bodyPr>
        <a:lstStyle/>
        <a:p>
          <a:pPr marL="0" lvl="0" indent="0" algn="ctr" defTabSz="800100">
            <a:lnSpc>
              <a:spcPct val="90000"/>
            </a:lnSpc>
            <a:spcBef>
              <a:spcPct val="0"/>
            </a:spcBef>
            <a:spcAft>
              <a:spcPct val="35000"/>
            </a:spcAft>
            <a:buNone/>
          </a:pPr>
          <a:r>
            <a:rPr lang="en-US" sz="1800" b="1" kern="1200"/>
            <a:t>Step 2: </a:t>
          </a:r>
          <a:r>
            <a:rPr lang="en-US" sz="1800" kern="1200"/>
            <a:t>Hierarchy Definition</a:t>
          </a:r>
        </a:p>
      </dsp:txBody>
      <dsp:txXfrm>
        <a:off x="2477447" y="163"/>
        <a:ext cx="1594072" cy="956443"/>
      </dsp:txXfrm>
    </dsp:sp>
    <dsp:sp modelId="{C13542CA-723C-4579-B451-A48ACFD67EFD}">
      <dsp:nvSpPr>
        <dsp:cNvPr id="0" name=""/>
        <dsp:cNvSpPr/>
      </dsp:nvSpPr>
      <dsp:spPr>
        <a:xfrm>
          <a:off x="1313774" y="954807"/>
          <a:ext cx="3921418" cy="336036"/>
        </a:xfrm>
        <a:custGeom>
          <a:avLst/>
          <a:gdLst/>
          <a:ahLst/>
          <a:cxnLst/>
          <a:rect l="0" t="0" r="0" b="0"/>
          <a:pathLst>
            <a:path>
              <a:moveTo>
                <a:pt x="3921418" y="0"/>
              </a:moveTo>
              <a:lnTo>
                <a:pt x="3921418" y="185118"/>
              </a:lnTo>
              <a:lnTo>
                <a:pt x="0" y="185118"/>
              </a:lnTo>
              <a:lnTo>
                <a:pt x="0" y="33603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6020" y="1120992"/>
        <a:ext cx="196926" cy="3666"/>
      </dsp:txXfrm>
    </dsp:sp>
    <dsp:sp modelId="{F236749E-4D55-4F19-ACB9-1AED8CD026DB}">
      <dsp:nvSpPr>
        <dsp:cNvPr id="0" name=""/>
        <dsp:cNvSpPr/>
      </dsp:nvSpPr>
      <dsp:spPr>
        <a:xfrm>
          <a:off x="4438156" y="163"/>
          <a:ext cx="1594072" cy="9564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11" tIns="81991" rIns="78111" bIns="81991" numCol="1" spcCol="1270" anchor="ctr" anchorCtr="0">
          <a:noAutofit/>
        </a:bodyPr>
        <a:lstStyle/>
        <a:p>
          <a:pPr marL="0" lvl="0" indent="0" algn="ctr" defTabSz="800100">
            <a:lnSpc>
              <a:spcPct val="90000"/>
            </a:lnSpc>
            <a:spcBef>
              <a:spcPct val="0"/>
            </a:spcBef>
            <a:spcAft>
              <a:spcPct val="35000"/>
            </a:spcAft>
            <a:buNone/>
          </a:pPr>
          <a:r>
            <a:rPr lang="en-US" sz="1800" b="1" kern="1200"/>
            <a:t>Step 3: </a:t>
          </a:r>
          <a:r>
            <a:rPr lang="en-US" sz="1800" kern="1200"/>
            <a:t>Naming Standards</a:t>
          </a:r>
        </a:p>
      </dsp:txBody>
      <dsp:txXfrm>
        <a:off x="4438156" y="163"/>
        <a:ext cx="1594072" cy="956443"/>
      </dsp:txXfrm>
    </dsp:sp>
    <dsp:sp modelId="{A1461B16-7D07-4DD8-ACD9-3ED93E6AF792}">
      <dsp:nvSpPr>
        <dsp:cNvPr id="0" name=""/>
        <dsp:cNvSpPr/>
      </dsp:nvSpPr>
      <dsp:spPr>
        <a:xfrm>
          <a:off x="2109011" y="1755745"/>
          <a:ext cx="336036" cy="91440"/>
        </a:xfrm>
        <a:custGeom>
          <a:avLst/>
          <a:gdLst/>
          <a:ahLst/>
          <a:cxnLst/>
          <a:rect l="0" t="0" r="0" b="0"/>
          <a:pathLst>
            <a:path>
              <a:moveTo>
                <a:pt x="0" y="45720"/>
              </a:moveTo>
              <a:lnTo>
                <a:pt x="33603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7863" y="1799632"/>
        <a:ext cx="18331" cy="3666"/>
      </dsp:txXfrm>
    </dsp:sp>
    <dsp:sp modelId="{E8F88709-DB78-4461-9D05-42917C4C907B}">
      <dsp:nvSpPr>
        <dsp:cNvPr id="0" name=""/>
        <dsp:cNvSpPr/>
      </dsp:nvSpPr>
      <dsp:spPr>
        <a:xfrm>
          <a:off x="516738" y="1323244"/>
          <a:ext cx="1594072" cy="9564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11" tIns="81991" rIns="78111" bIns="81991" numCol="1" spcCol="1270" anchor="ctr" anchorCtr="0">
          <a:noAutofit/>
        </a:bodyPr>
        <a:lstStyle/>
        <a:p>
          <a:pPr marL="0" lvl="0" indent="0" algn="ctr" defTabSz="800100">
            <a:lnSpc>
              <a:spcPct val="90000"/>
            </a:lnSpc>
            <a:spcBef>
              <a:spcPct val="0"/>
            </a:spcBef>
            <a:spcAft>
              <a:spcPct val="35000"/>
            </a:spcAft>
            <a:buNone/>
          </a:pPr>
          <a:r>
            <a:rPr lang="en-US" sz="1800" b="1" kern="1200" dirty="0"/>
            <a:t>Step 4: </a:t>
          </a:r>
          <a:r>
            <a:rPr lang="en-US" sz="1800" kern="1200" dirty="0"/>
            <a:t>Policy and Initiatives</a:t>
          </a:r>
        </a:p>
      </dsp:txBody>
      <dsp:txXfrm>
        <a:off x="516738" y="1323244"/>
        <a:ext cx="1594072" cy="956443"/>
      </dsp:txXfrm>
    </dsp:sp>
    <dsp:sp modelId="{9153A407-7299-4FBC-B603-C38DD58F40EF}">
      <dsp:nvSpPr>
        <dsp:cNvPr id="0" name=""/>
        <dsp:cNvSpPr/>
      </dsp:nvSpPr>
      <dsp:spPr>
        <a:xfrm>
          <a:off x="4069720" y="1755745"/>
          <a:ext cx="336036" cy="91440"/>
        </a:xfrm>
        <a:custGeom>
          <a:avLst/>
          <a:gdLst/>
          <a:ahLst/>
          <a:cxnLst/>
          <a:rect l="0" t="0" r="0" b="0"/>
          <a:pathLst>
            <a:path>
              <a:moveTo>
                <a:pt x="0" y="45720"/>
              </a:moveTo>
              <a:lnTo>
                <a:pt x="33603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8572" y="1799632"/>
        <a:ext cx="18331" cy="3666"/>
      </dsp:txXfrm>
    </dsp:sp>
    <dsp:sp modelId="{67595FE5-1979-4F1D-A92B-7459F1C59712}">
      <dsp:nvSpPr>
        <dsp:cNvPr id="0" name=""/>
        <dsp:cNvSpPr/>
      </dsp:nvSpPr>
      <dsp:spPr>
        <a:xfrm>
          <a:off x="2477447" y="1323244"/>
          <a:ext cx="1594072" cy="9564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11" tIns="81991" rIns="78111" bIns="81991" numCol="1" spcCol="1270" anchor="ctr" anchorCtr="0">
          <a:noAutofit/>
        </a:bodyPr>
        <a:lstStyle/>
        <a:p>
          <a:pPr marL="0" lvl="0" indent="0" algn="ctr" defTabSz="800100">
            <a:lnSpc>
              <a:spcPct val="90000"/>
            </a:lnSpc>
            <a:spcBef>
              <a:spcPct val="0"/>
            </a:spcBef>
            <a:spcAft>
              <a:spcPct val="35000"/>
            </a:spcAft>
            <a:buNone/>
          </a:pPr>
          <a:r>
            <a:rPr lang="en-US" sz="1800" b="1" kern="1200" dirty="0"/>
            <a:t>Step 5: </a:t>
          </a:r>
          <a:r>
            <a:rPr lang="en-US" sz="1800" kern="1200" dirty="0"/>
            <a:t>Identity and Access</a:t>
          </a:r>
        </a:p>
      </dsp:txBody>
      <dsp:txXfrm>
        <a:off x="2477447" y="1323244"/>
        <a:ext cx="1594072" cy="956443"/>
      </dsp:txXfrm>
    </dsp:sp>
    <dsp:sp modelId="{3DEA9A00-3B3E-43F0-BFEA-DE0C3DBF67DB}">
      <dsp:nvSpPr>
        <dsp:cNvPr id="0" name=""/>
        <dsp:cNvSpPr/>
      </dsp:nvSpPr>
      <dsp:spPr>
        <a:xfrm>
          <a:off x="1313774" y="2277887"/>
          <a:ext cx="3921418" cy="336036"/>
        </a:xfrm>
        <a:custGeom>
          <a:avLst/>
          <a:gdLst/>
          <a:ahLst/>
          <a:cxnLst/>
          <a:rect l="0" t="0" r="0" b="0"/>
          <a:pathLst>
            <a:path>
              <a:moveTo>
                <a:pt x="3921418" y="0"/>
              </a:moveTo>
              <a:lnTo>
                <a:pt x="3921418" y="185118"/>
              </a:lnTo>
              <a:lnTo>
                <a:pt x="0" y="185118"/>
              </a:lnTo>
              <a:lnTo>
                <a:pt x="0" y="336036"/>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76020" y="2444072"/>
        <a:ext cx="196926" cy="3666"/>
      </dsp:txXfrm>
    </dsp:sp>
    <dsp:sp modelId="{EAA0E288-9E99-4E35-9E84-D33BDDE5C352}">
      <dsp:nvSpPr>
        <dsp:cNvPr id="0" name=""/>
        <dsp:cNvSpPr/>
      </dsp:nvSpPr>
      <dsp:spPr>
        <a:xfrm>
          <a:off x="4438156" y="1323244"/>
          <a:ext cx="1594072" cy="9564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11" tIns="81991" rIns="78111" bIns="81991" numCol="1" spcCol="1270" anchor="ctr" anchorCtr="0">
          <a:noAutofit/>
        </a:bodyPr>
        <a:lstStyle/>
        <a:p>
          <a:pPr marL="0" lvl="0" indent="0" algn="ctr" defTabSz="800100">
            <a:lnSpc>
              <a:spcPct val="90000"/>
            </a:lnSpc>
            <a:spcBef>
              <a:spcPct val="0"/>
            </a:spcBef>
            <a:spcAft>
              <a:spcPct val="35000"/>
            </a:spcAft>
            <a:buNone/>
          </a:pPr>
          <a:r>
            <a:rPr lang="en-US" sz="1800" b="1" kern="1200" dirty="0"/>
            <a:t>Step 6: </a:t>
          </a:r>
          <a:r>
            <a:rPr lang="en-US" sz="1800" kern="1200" dirty="0"/>
            <a:t>Security</a:t>
          </a:r>
        </a:p>
      </dsp:txBody>
      <dsp:txXfrm>
        <a:off x="4438156" y="1323244"/>
        <a:ext cx="1594072" cy="956443"/>
      </dsp:txXfrm>
    </dsp:sp>
    <dsp:sp modelId="{3DD34EBE-5D23-4BF6-A2E0-41A0377C43E6}">
      <dsp:nvSpPr>
        <dsp:cNvPr id="0" name=""/>
        <dsp:cNvSpPr/>
      </dsp:nvSpPr>
      <dsp:spPr>
        <a:xfrm>
          <a:off x="2109011" y="3078826"/>
          <a:ext cx="336036" cy="91440"/>
        </a:xfrm>
        <a:custGeom>
          <a:avLst/>
          <a:gdLst/>
          <a:ahLst/>
          <a:cxnLst/>
          <a:rect l="0" t="0" r="0" b="0"/>
          <a:pathLst>
            <a:path>
              <a:moveTo>
                <a:pt x="0" y="45720"/>
              </a:moveTo>
              <a:lnTo>
                <a:pt x="33603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67863" y="3122712"/>
        <a:ext cx="18331" cy="3666"/>
      </dsp:txXfrm>
    </dsp:sp>
    <dsp:sp modelId="{A09B9051-03F2-4FD0-9969-CF09DF068911}">
      <dsp:nvSpPr>
        <dsp:cNvPr id="0" name=""/>
        <dsp:cNvSpPr/>
      </dsp:nvSpPr>
      <dsp:spPr>
        <a:xfrm>
          <a:off x="516738" y="2646324"/>
          <a:ext cx="1594072" cy="956443"/>
        </a:xfrm>
        <a:prstGeom prst="rect">
          <a:avLst/>
        </a:prstGeom>
        <a:solidFill>
          <a:srgbClr val="5B9BD5">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11" tIns="81991" rIns="78111" bIns="81991"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prstClr val="white"/>
              </a:solidFill>
              <a:latin typeface="Calibri" panose="020F0502020204030204"/>
              <a:ea typeface="+mn-ea"/>
              <a:cs typeface="+mn-cs"/>
            </a:rPr>
            <a:t>Step</a:t>
          </a:r>
          <a:r>
            <a:rPr lang="en-US" sz="1800" b="1" kern="1200" dirty="0"/>
            <a:t> 7: </a:t>
          </a:r>
          <a:r>
            <a:rPr lang="en-US" sz="1800" kern="1200" dirty="0"/>
            <a:t>Monitor and Alerts</a:t>
          </a:r>
        </a:p>
      </dsp:txBody>
      <dsp:txXfrm>
        <a:off x="516738" y="2646324"/>
        <a:ext cx="1594072" cy="956443"/>
      </dsp:txXfrm>
    </dsp:sp>
    <dsp:sp modelId="{80B169B7-4FF1-4093-9A05-C9AD95A87E37}">
      <dsp:nvSpPr>
        <dsp:cNvPr id="0" name=""/>
        <dsp:cNvSpPr/>
      </dsp:nvSpPr>
      <dsp:spPr>
        <a:xfrm>
          <a:off x="4069720" y="3078826"/>
          <a:ext cx="336036" cy="91440"/>
        </a:xfrm>
        <a:custGeom>
          <a:avLst/>
          <a:gdLst/>
          <a:ahLst/>
          <a:cxnLst/>
          <a:rect l="0" t="0" r="0" b="0"/>
          <a:pathLst>
            <a:path>
              <a:moveTo>
                <a:pt x="0" y="45720"/>
              </a:moveTo>
              <a:lnTo>
                <a:pt x="33603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8572" y="3122712"/>
        <a:ext cx="18331" cy="3666"/>
      </dsp:txXfrm>
    </dsp:sp>
    <dsp:sp modelId="{BEB9F3D8-0730-41F8-8C71-1E3F25EC9BAA}">
      <dsp:nvSpPr>
        <dsp:cNvPr id="0" name=""/>
        <dsp:cNvSpPr/>
      </dsp:nvSpPr>
      <dsp:spPr>
        <a:xfrm>
          <a:off x="2477447" y="2646324"/>
          <a:ext cx="1594072" cy="9564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11" tIns="81991" rIns="78111" bIns="81991" numCol="1" spcCol="1270" anchor="ctr" anchorCtr="0">
          <a:noAutofit/>
        </a:bodyPr>
        <a:lstStyle/>
        <a:p>
          <a:pPr marL="0" lvl="0" indent="0" algn="ctr" defTabSz="800100">
            <a:lnSpc>
              <a:spcPct val="90000"/>
            </a:lnSpc>
            <a:spcBef>
              <a:spcPct val="0"/>
            </a:spcBef>
            <a:spcAft>
              <a:spcPct val="35000"/>
            </a:spcAft>
            <a:buNone/>
          </a:pPr>
          <a:r>
            <a:rPr lang="en-US" sz="1800" b="1" kern="1200" dirty="0"/>
            <a:t>Step 8: </a:t>
          </a:r>
          <a:r>
            <a:rPr lang="en-US" sz="1800" kern="1200" dirty="0"/>
            <a:t>Cost Management</a:t>
          </a:r>
        </a:p>
      </dsp:txBody>
      <dsp:txXfrm>
        <a:off x="2477447" y="2646324"/>
        <a:ext cx="1594072" cy="956443"/>
      </dsp:txXfrm>
    </dsp:sp>
    <dsp:sp modelId="{DADE4EAC-D391-4177-A09C-FB88E23FBD7A}">
      <dsp:nvSpPr>
        <dsp:cNvPr id="0" name=""/>
        <dsp:cNvSpPr/>
      </dsp:nvSpPr>
      <dsp:spPr>
        <a:xfrm>
          <a:off x="3270977" y="3600967"/>
          <a:ext cx="1964216" cy="336200"/>
        </a:xfrm>
        <a:custGeom>
          <a:avLst/>
          <a:gdLst/>
          <a:ahLst/>
          <a:cxnLst/>
          <a:rect l="0" t="0" r="0" b="0"/>
          <a:pathLst>
            <a:path>
              <a:moveTo>
                <a:pt x="1964216" y="0"/>
              </a:moveTo>
              <a:lnTo>
                <a:pt x="1964216" y="185200"/>
              </a:lnTo>
              <a:lnTo>
                <a:pt x="0" y="185200"/>
              </a:lnTo>
              <a:lnTo>
                <a:pt x="0" y="33620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03130" y="3767234"/>
        <a:ext cx="99908" cy="3666"/>
      </dsp:txXfrm>
    </dsp:sp>
    <dsp:sp modelId="{6A70A7D4-712C-4AE7-9ED6-652050016F1B}">
      <dsp:nvSpPr>
        <dsp:cNvPr id="0" name=""/>
        <dsp:cNvSpPr/>
      </dsp:nvSpPr>
      <dsp:spPr>
        <a:xfrm>
          <a:off x="4438156" y="2646324"/>
          <a:ext cx="1594072" cy="9564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11" tIns="81991" rIns="78111" bIns="81991" numCol="1" spcCol="1270" anchor="ctr" anchorCtr="0">
          <a:noAutofit/>
        </a:bodyPr>
        <a:lstStyle/>
        <a:p>
          <a:pPr marL="0" lvl="0" indent="0" algn="ctr" defTabSz="800100">
            <a:lnSpc>
              <a:spcPct val="90000"/>
            </a:lnSpc>
            <a:spcBef>
              <a:spcPct val="0"/>
            </a:spcBef>
            <a:spcAft>
              <a:spcPct val="35000"/>
            </a:spcAft>
            <a:buNone/>
          </a:pPr>
          <a:r>
            <a:rPr lang="en-US" sz="1800" b="1" kern="1200"/>
            <a:t>Step 9: </a:t>
          </a:r>
          <a:r>
            <a:rPr lang="en-US" sz="1800" kern="1200"/>
            <a:t>Automation and DevOps</a:t>
          </a:r>
        </a:p>
      </dsp:txBody>
      <dsp:txXfrm>
        <a:off x="4438156" y="2646324"/>
        <a:ext cx="1594072" cy="956443"/>
      </dsp:txXfrm>
    </dsp:sp>
    <dsp:sp modelId="{7E46758D-23D7-4CA1-8E65-E55B6623282C}">
      <dsp:nvSpPr>
        <dsp:cNvPr id="0" name=""/>
        <dsp:cNvSpPr/>
      </dsp:nvSpPr>
      <dsp:spPr>
        <a:xfrm>
          <a:off x="2473940" y="3969568"/>
          <a:ext cx="1594072" cy="956443"/>
        </a:xfrm>
        <a:prstGeom prst="rect">
          <a:avLst/>
        </a:prstGeom>
        <a:solidFill>
          <a:srgbClr val="5B9BD5">
            <a:hueOff val="0"/>
            <a:satOff val="0"/>
            <a:lumOff val="0"/>
            <a:alphaOff val="0"/>
          </a:srgbClr>
        </a:solidFill>
        <a:ln w="762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11" tIns="81991" rIns="78111" bIns="81991" numCol="1" spcCol="1270" anchor="ctr" anchorCtr="0">
          <a:noAutofit/>
        </a:bodyPr>
        <a:lstStyle/>
        <a:p>
          <a:pPr marL="0" lvl="0" indent="0" algn="ctr" defTabSz="800100">
            <a:lnSpc>
              <a:spcPct val="90000"/>
            </a:lnSpc>
            <a:spcBef>
              <a:spcPct val="0"/>
            </a:spcBef>
            <a:spcAft>
              <a:spcPct val="35000"/>
            </a:spcAft>
            <a:buNone/>
          </a:pPr>
          <a:r>
            <a:rPr lang="en-US" sz="1800" b="1" kern="1200" dirty="0"/>
            <a:t>Step 10: </a:t>
          </a:r>
          <a:r>
            <a:rPr lang="en-US" sz="1800" kern="1200" dirty="0"/>
            <a:t>Core Network</a:t>
          </a:r>
        </a:p>
      </dsp:txBody>
      <dsp:txXfrm>
        <a:off x="2473940" y="3969568"/>
        <a:ext cx="1594072" cy="956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14C1F-AE4B-4B0B-855C-E883A040628E}">
      <dsp:nvSpPr>
        <dsp:cNvPr id="0" name=""/>
        <dsp:cNvSpPr/>
      </dsp:nvSpPr>
      <dsp:spPr>
        <a:xfrm>
          <a:off x="0" y="718"/>
          <a:ext cx="814513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817A1-6AE9-4956-8B4E-F641789F2E8A}">
      <dsp:nvSpPr>
        <dsp:cNvPr id="0" name=""/>
        <dsp:cNvSpPr/>
      </dsp:nvSpPr>
      <dsp:spPr>
        <a:xfrm>
          <a:off x="0" y="718"/>
          <a:ext cx="814513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Isolation and segmentation</a:t>
          </a:r>
        </a:p>
      </dsp:txBody>
      <dsp:txXfrm>
        <a:off x="0" y="718"/>
        <a:ext cx="8145133" cy="840569"/>
      </dsp:txXfrm>
    </dsp:sp>
    <dsp:sp modelId="{5D255C85-DAF0-43C3-90CF-FBE403369AAB}">
      <dsp:nvSpPr>
        <dsp:cNvPr id="0" name=""/>
        <dsp:cNvSpPr/>
      </dsp:nvSpPr>
      <dsp:spPr>
        <a:xfrm>
          <a:off x="0" y="841288"/>
          <a:ext cx="8145133"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344B58-28D7-418E-913C-27356CF2DA1E}">
      <dsp:nvSpPr>
        <dsp:cNvPr id="0" name=""/>
        <dsp:cNvSpPr/>
      </dsp:nvSpPr>
      <dsp:spPr>
        <a:xfrm>
          <a:off x="0" y="841288"/>
          <a:ext cx="814513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Communicate with the internet</a:t>
          </a:r>
        </a:p>
      </dsp:txBody>
      <dsp:txXfrm>
        <a:off x="0" y="841288"/>
        <a:ext cx="8145133" cy="840569"/>
      </dsp:txXfrm>
    </dsp:sp>
    <dsp:sp modelId="{46466C63-C4F7-45AA-88A1-EF52615425AD}">
      <dsp:nvSpPr>
        <dsp:cNvPr id="0" name=""/>
        <dsp:cNvSpPr/>
      </dsp:nvSpPr>
      <dsp:spPr>
        <a:xfrm>
          <a:off x="0" y="1681858"/>
          <a:ext cx="8145133"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DB36E2-3C4C-4166-90A1-202EF14A88FB}">
      <dsp:nvSpPr>
        <dsp:cNvPr id="0" name=""/>
        <dsp:cNvSpPr/>
      </dsp:nvSpPr>
      <dsp:spPr>
        <a:xfrm>
          <a:off x="0" y="1681858"/>
          <a:ext cx="814513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Communicate between Azure resources</a:t>
          </a:r>
        </a:p>
      </dsp:txBody>
      <dsp:txXfrm>
        <a:off x="0" y="1681858"/>
        <a:ext cx="8145133" cy="840569"/>
      </dsp:txXfrm>
    </dsp:sp>
    <dsp:sp modelId="{6C7CCCEC-2D6B-448B-83D5-740D226B01A6}">
      <dsp:nvSpPr>
        <dsp:cNvPr id="0" name=""/>
        <dsp:cNvSpPr/>
      </dsp:nvSpPr>
      <dsp:spPr>
        <a:xfrm>
          <a:off x="0" y="2522428"/>
          <a:ext cx="8145133"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0A296C-46C3-4183-97FC-FC449EE22B76}">
      <dsp:nvSpPr>
        <dsp:cNvPr id="0" name=""/>
        <dsp:cNvSpPr/>
      </dsp:nvSpPr>
      <dsp:spPr>
        <a:xfrm>
          <a:off x="0" y="2522428"/>
          <a:ext cx="814513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Communicate with on-premises resources</a:t>
          </a:r>
        </a:p>
      </dsp:txBody>
      <dsp:txXfrm>
        <a:off x="0" y="2522428"/>
        <a:ext cx="8145133" cy="840569"/>
      </dsp:txXfrm>
    </dsp:sp>
    <dsp:sp modelId="{2693C107-1525-4000-BB70-F1416941ACF1}">
      <dsp:nvSpPr>
        <dsp:cNvPr id="0" name=""/>
        <dsp:cNvSpPr/>
      </dsp:nvSpPr>
      <dsp:spPr>
        <a:xfrm>
          <a:off x="0" y="3362997"/>
          <a:ext cx="8145133"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80CFB0-8298-44DF-8DF4-001804A7508E}">
      <dsp:nvSpPr>
        <dsp:cNvPr id="0" name=""/>
        <dsp:cNvSpPr/>
      </dsp:nvSpPr>
      <dsp:spPr>
        <a:xfrm>
          <a:off x="0" y="3362997"/>
          <a:ext cx="814513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Filter network traffic</a:t>
          </a:r>
        </a:p>
      </dsp:txBody>
      <dsp:txXfrm>
        <a:off x="0" y="3362997"/>
        <a:ext cx="8145133" cy="840569"/>
      </dsp:txXfrm>
    </dsp:sp>
    <dsp:sp modelId="{7A865187-FA1F-43D7-940F-AFA7700C4628}">
      <dsp:nvSpPr>
        <dsp:cNvPr id="0" name=""/>
        <dsp:cNvSpPr/>
      </dsp:nvSpPr>
      <dsp:spPr>
        <a:xfrm>
          <a:off x="0" y="4203567"/>
          <a:ext cx="8145133"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B0D2AB-0C04-41C1-8523-BF7EE705ED41}">
      <dsp:nvSpPr>
        <dsp:cNvPr id="0" name=""/>
        <dsp:cNvSpPr/>
      </dsp:nvSpPr>
      <dsp:spPr>
        <a:xfrm>
          <a:off x="0" y="4203567"/>
          <a:ext cx="814513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Route network traffic</a:t>
          </a:r>
        </a:p>
      </dsp:txBody>
      <dsp:txXfrm>
        <a:off x="0" y="4203567"/>
        <a:ext cx="8145133" cy="840569"/>
      </dsp:txXfrm>
    </dsp:sp>
    <dsp:sp modelId="{1116EC0E-3502-4D64-A10C-6A8D92F5E36B}">
      <dsp:nvSpPr>
        <dsp:cNvPr id="0" name=""/>
        <dsp:cNvSpPr/>
      </dsp:nvSpPr>
      <dsp:spPr>
        <a:xfrm>
          <a:off x="0" y="5044137"/>
          <a:ext cx="8145133"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B7E07-0B04-4FBA-A66A-AA6A00651429}">
      <dsp:nvSpPr>
        <dsp:cNvPr id="0" name=""/>
        <dsp:cNvSpPr/>
      </dsp:nvSpPr>
      <dsp:spPr>
        <a:xfrm>
          <a:off x="0" y="5044137"/>
          <a:ext cx="8145133" cy="840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Connect virtual networks</a:t>
          </a:r>
        </a:p>
      </dsp:txBody>
      <dsp:txXfrm>
        <a:off x="0" y="5044137"/>
        <a:ext cx="8145133" cy="840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F65CE-01C8-4A0C-A083-31559D3DDA3E}">
      <dsp:nvSpPr>
        <dsp:cNvPr id="0" name=""/>
        <dsp:cNvSpPr/>
      </dsp:nvSpPr>
      <dsp:spPr>
        <a:xfrm>
          <a:off x="-277978" y="7376"/>
          <a:ext cx="10515600" cy="8241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71677-DA9E-46A7-BB55-85EBD33B37D2}">
      <dsp:nvSpPr>
        <dsp:cNvPr id="0" name=""/>
        <dsp:cNvSpPr/>
      </dsp:nvSpPr>
      <dsp:spPr>
        <a:xfrm>
          <a:off x="-28670" y="192812"/>
          <a:ext cx="453288" cy="45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4389AC-0863-4DB0-AB07-4846FFE26EA1}">
      <dsp:nvSpPr>
        <dsp:cNvPr id="0" name=""/>
        <dsp:cNvSpPr/>
      </dsp:nvSpPr>
      <dsp:spPr>
        <a:xfrm>
          <a:off x="673926" y="7376"/>
          <a:ext cx="4732020" cy="8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4" tIns="87224" rIns="87224" bIns="87224" numCol="1" spcCol="1270" anchor="ctr" anchorCtr="0">
          <a:noAutofit/>
        </a:bodyPr>
        <a:lstStyle/>
        <a:p>
          <a:pPr marL="0" lvl="0" indent="0" algn="l" defTabSz="977900">
            <a:lnSpc>
              <a:spcPct val="100000"/>
            </a:lnSpc>
            <a:spcBef>
              <a:spcPct val="0"/>
            </a:spcBef>
            <a:spcAft>
              <a:spcPct val="35000"/>
            </a:spcAft>
            <a:buNone/>
          </a:pPr>
          <a:r>
            <a:rPr lang="en-US" sz="2200" b="1" kern="1200"/>
            <a:t>Global network</a:t>
          </a:r>
          <a:endParaRPr lang="en-US" sz="2200" kern="1200"/>
        </a:p>
      </dsp:txBody>
      <dsp:txXfrm>
        <a:off x="673926" y="7376"/>
        <a:ext cx="4732020" cy="824160"/>
      </dsp:txXfrm>
    </dsp:sp>
    <dsp:sp modelId="{E7570E6A-6E0B-4F1F-BE44-72DADA74610A}">
      <dsp:nvSpPr>
        <dsp:cNvPr id="0" name=""/>
        <dsp:cNvSpPr/>
      </dsp:nvSpPr>
      <dsp:spPr>
        <a:xfrm>
          <a:off x="4604463" y="0"/>
          <a:ext cx="5528831" cy="8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4" tIns="87224" rIns="87224" bIns="87224" numCol="1" spcCol="1270" anchor="ctr" anchorCtr="0">
          <a:noAutofit/>
        </a:bodyPr>
        <a:lstStyle/>
        <a:p>
          <a:pPr marL="0" lvl="0" indent="0" algn="l" defTabSz="666750">
            <a:lnSpc>
              <a:spcPct val="100000"/>
            </a:lnSpc>
            <a:spcBef>
              <a:spcPct val="0"/>
            </a:spcBef>
            <a:spcAft>
              <a:spcPct val="35000"/>
            </a:spcAft>
            <a:buNone/>
          </a:pPr>
          <a:r>
            <a:rPr lang="en-US" sz="1500" kern="1200" dirty="0"/>
            <a:t>Build your network in the cloud to reach your customers, on-premises users, and resources on a global scale</a:t>
          </a:r>
        </a:p>
      </dsp:txBody>
      <dsp:txXfrm>
        <a:off x="4604463" y="0"/>
        <a:ext cx="5528831" cy="824160"/>
      </dsp:txXfrm>
    </dsp:sp>
    <dsp:sp modelId="{CE51058E-C108-467F-AE28-356FCB685CA7}">
      <dsp:nvSpPr>
        <dsp:cNvPr id="0" name=""/>
        <dsp:cNvSpPr/>
      </dsp:nvSpPr>
      <dsp:spPr>
        <a:xfrm>
          <a:off x="-277978" y="1035862"/>
          <a:ext cx="10515600" cy="8241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74BB46-9505-4871-9B04-900EA41C0203}">
      <dsp:nvSpPr>
        <dsp:cNvPr id="0" name=""/>
        <dsp:cNvSpPr/>
      </dsp:nvSpPr>
      <dsp:spPr>
        <a:xfrm>
          <a:off x="-28670" y="1223013"/>
          <a:ext cx="453288" cy="45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3D131F-755B-4ACE-B862-CA66EA9B4758}">
      <dsp:nvSpPr>
        <dsp:cNvPr id="0" name=""/>
        <dsp:cNvSpPr/>
      </dsp:nvSpPr>
      <dsp:spPr>
        <a:xfrm>
          <a:off x="673926" y="1037577"/>
          <a:ext cx="4732020" cy="8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4" tIns="87224" rIns="87224" bIns="87224" numCol="1" spcCol="1270" anchor="ctr" anchorCtr="0">
          <a:noAutofit/>
        </a:bodyPr>
        <a:lstStyle/>
        <a:p>
          <a:pPr marL="0" lvl="0" indent="0" algn="l" defTabSz="977900">
            <a:lnSpc>
              <a:spcPct val="100000"/>
            </a:lnSpc>
            <a:spcBef>
              <a:spcPct val="0"/>
            </a:spcBef>
            <a:spcAft>
              <a:spcPct val="35000"/>
            </a:spcAft>
            <a:buNone/>
          </a:pPr>
          <a:r>
            <a:rPr lang="en-US" sz="2200" b="1" kern="1200"/>
            <a:t>Secure your environment</a:t>
          </a:r>
          <a:endParaRPr lang="en-US" sz="2200" kern="1200"/>
        </a:p>
      </dsp:txBody>
      <dsp:txXfrm>
        <a:off x="673926" y="1037577"/>
        <a:ext cx="4732020" cy="824160"/>
      </dsp:txXfrm>
    </dsp:sp>
    <dsp:sp modelId="{B0A2B5EC-7FE5-403A-9BD5-17187A7E769D}">
      <dsp:nvSpPr>
        <dsp:cNvPr id="0" name=""/>
        <dsp:cNvSpPr/>
      </dsp:nvSpPr>
      <dsp:spPr>
        <a:xfrm>
          <a:off x="4594537" y="1035862"/>
          <a:ext cx="5861750" cy="8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4" tIns="87224" rIns="87224" bIns="87224" numCol="1" spcCol="1270" anchor="ctr" anchorCtr="0">
          <a:noAutofit/>
        </a:bodyPr>
        <a:lstStyle/>
        <a:p>
          <a:pPr marL="0" lvl="0" indent="0" algn="l" defTabSz="666750">
            <a:lnSpc>
              <a:spcPct val="100000"/>
            </a:lnSpc>
            <a:spcBef>
              <a:spcPct val="0"/>
            </a:spcBef>
            <a:spcAft>
              <a:spcPct val="35000"/>
            </a:spcAft>
            <a:buNone/>
          </a:pPr>
          <a:r>
            <a:rPr lang="en-US" sz="1500" kern="1200" dirty="0"/>
            <a:t>More compliance certification offerings than any other cloud service provider</a:t>
          </a:r>
        </a:p>
      </dsp:txBody>
      <dsp:txXfrm>
        <a:off x="4594537" y="1035862"/>
        <a:ext cx="5861750" cy="824160"/>
      </dsp:txXfrm>
    </dsp:sp>
    <dsp:sp modelId="{F479AFAA-D535-4B57-BB07-4E5491FC90DC}">
      <dsp:nvSpPr>
        <dsp:cNvPr id="0" name=""/>
        <dsp:cNvSpPr/>
      </dsp:nvSpPr>
      <dsp:spPr>
        <a:xfrm>
          <a:off x="-277978" y="2067777"/>
          <a:ext cx="10515600" cy="8241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D78334-85D9-4184-A3B7-420CD32494EE}">
      <dsp:nvSpPr>
        <dsp:cNvPr id="0" name=""/>
        <dsp:cNvSpPr/>
      </dsp:nvSpPr>
      <dsp:spPr>
        <a:xfrm>
          <a:off x="-28670" y="2253213"/>
          <a:ext cx="453288" cy="45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FB1A01-523C-4579-815F-0A3AF70D358E}">
      <dsp:nvSpPr>
        <dsp:cNvPr id="0" name=""/>
        <dsp:cNvSpPr/>
      </dsp:nvSpPr>
      <dsp:spPr>
        <a:xfrm>
          <a:off x="673926" y="2067777"/>
          <a:ext cx="4732020" cy="8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4" tIns="87224" rIns="87224" bIns="87224" numCol="1" spcCol="1270" anchor="ctr" anchorCtr="0">
          <a:noAutofit/>
        </a:bodyPr>
        <a:lstStyle/>
        <a:p>
          <a:pPr marL="0" lvl="0" indent="0" algn="l" defTabSz="977900">
            <a:lnSpc>
              <a:spcPct val="100000"/>
            </a:lnSpc>
            <a:spcBef>
              <a:spcPct val="0"/>
            </a:spcBef>
            <a:spcAft>
              <a:spcPct val="35000"/>
            </a:spcAft>
            <a:buNone/>
          </a:pPr>
          <a:r>
            <a:rPr lang="en-US" sz="2200" b="1" kern="1200"/>
            <a:t>Monitor your resources</a:t>
          </a:r>
          <a:endParaRPr lang="en-US" sz="2200" kern="1200"/>
        </a:p>
      </dsp:txBody>
      <dsp:txXfrm>
        <a:off x="673926" y="2067777"/>
        <a:ext cx="4732020" cy="824160"/>
      </dsp:txXfrm>
    </dsp:sp>
    <dsp:sp modelId="{E24F25C9-4161-416A-92F4-348D396F9FC6}">
      <dsp:nvSpPr>
        <dsp:cNvPr id="0" name=""/>
        <dsp:cNvSpPr/>
      </dsp:nvSpPr>
      <dsp:spPr>
        <a:xfrm>
          <a:off x="4587848" y="2076851"/>
          <a:ext cx="5945451" cy="8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4" tIns="87224" rIns="87224" bIns="87224" numCol="1" spcCol="1270" anchor="ctr" anchorCtr="0">
          <a:noAutofit/>
        </a:bodyPr>
        <a:lstStyle/>
        <a:p>
          <a:pPr marL="0" lvl="0" indent="0" algn="l" defTabSz="666750">
            <a:lnSpc>
              <a:spcPct val="100000"/>
            </a:lnSpc>
            <a:spcBef>
              <a:spcPct val="0"/>
            </a:spcBef>
            <a:spcAft>
              <a:spcPct val="35000"/>
            </a:spcAft>
            <a:buNone/>
          </a:pPr>
          <a:r>
            <a:rPr lang="en-US" sz="1500" kern="1200" dirty="0"/>
            <a:t>Determine the effectiveness and security of your applications and resources</a:t>
          </a:r>
        </a:p>
      </dsp:txBody>
      <dsp:txXfrm>
        <a:off x="4587848" y="2076851"/>
        <a:ext cx="5945451" cy="824160"/>
      </dsp:txXfrm>
    </dsp:sp>
    <dsp:sp modelId="{8910A29E-8270-4909-82DB-129AE0809D21}">
      <dsp:nvSpPr>
        <dsp:cNvPr id="0" name=""/>
        <dsp:cNvSpPr/>
      </dsp:nvSpPr>
      <dsp:spPr>
        <a:xfrm>
          <a:off x="-277978" y="3097978"/>
          <a:ext cx="10515600" cy="82416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5B824A-5E0B-4B85-962F-9AB5FF78B4FD}">
      <dsp:nvSpPr>
        <dsp:cNvPr id="0" name=""/>
        <dsp:cNvSpPr/>
      </dsp:nvSpPr>
      <dsp:spPr>
        <a:xfrm>
          <a:off x="-28670" y="3283414"/>
          <a:ext cx="453288" cy="45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B2EEB4-766C-4449-957E-109170E4F143}">
      <dsp:nvSpPr>
        <dsp:cNvPr id="0" name=""/>
        <dsp:cNvSpPr/>
      </dsp:nvSpPr>
      <dsp:spPr>
        <a:xfrm>
          <a:off x="673926" y="3097978"/>
          <a:ext cx="4732020" cy="8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4" tIns="87224" rIns="87224" bIns="87224" numCol="1" spcCol="1270" anchor="ctr" anchorCtr="0">
          <a:noAutofit/>
        </a:bodyPr>
        <a:lstStyle/>
        <a:p>
          <a:pPr marL="0" lvl="0" indent="0" algn="l" defTabSz="977900">
            <a:lnSpc>
              <a:spcPct val="100000"/>
            </a:lnSpc>
            <a:spcBef>
              <a:spcPct val="0"/>
            </a:spcBef>
            <a:spcAft>
              <a:spcPct val="35000"/>
            </a:spcAft>
            <a:buNone/>
          </a:pPr>
          <a:r>
            <a:rPr lang="en-US" sz="2200" b="1" kern="1200"/>
            <a:t>Reliable and private</a:t>
          </a:r>
          <a:endParaRPr lang="en-US" sz="2200" kern="1200"/>
        </a:p>
      </dsp:txBody>
      <dsp:txXfrm>
        <a:off x="673926" y="3097978"/>
        <a:ext cx="4732020" cy="824160"/>
      </dsp:txXfrm>
    </dsp:sp>
    <dsp:sp modelId="{07CE96D2-C7F9-47A6-9237-FD290B0591D1}">
      <dsp:nvSpPr>
        <dsp:cNvPr id="0" name=""/>
        <dsp:cNvSpPr/>
      </dsp:nvSpPr>
      <dsp:spPr>
        <a:xfrm>
          <a:off x="4601734" y="3105354"/>
          <a:ext cx="5740232" cy="8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24" tIns="87224" rIns="87224" bIns="87224" numCol="1" spcCol="1270" anchor="ctr" anchorCtr="0">
          <a:noAutofit/>
        </a:bodyPr>
        <a:lstStyle/>
        <a:p>
          <a:pPr marL="0" lvl="0" indent="0" algn="l" defTabSz="666750">
            <a:lnSpc>
              <a:spcPct val="100000"/>
            </a:lnSpc>
            <a:spcBef>
              <a:spcPct val="0"/>
            </a:spcBef>
            <a:spcAft>
              <a:spcPct val="35000"/>
            </a:spcAft>
            <a:buNone/>
          </a:pPr>
          <a:r>
            <a:rPr lang="en-US" sz="1500" kern="1200" dirty="0"/>
            <a:t>Making Azure a natural extension of your existing network.</a:t>
          </a:r>
        </a:p>
      </dsp:txBody>
      <dsp:txXfrm>
        <a:off x="4601734" y="3105354"/>
        <a:ext cx="5740232" cy="824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E184B-9D1F-447E-9F68-155006C3C3DE}">
      <dsp:nvSpPr>
        <dsp:cNvPr id="0" name=""/>
        <dsp:cNvSpPr/>
      </dsp:nvSpPr>
      <dsp:spPr>
        <a:xfrm>
          <a:off x="3594" y="229666"/>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ctr" defTabSz="577850">
            <a:lnSpc>
              <a:spcPct val="90000"/>
            </a:lnSpc>
            <a:spcBef>
              <a:spcPct val="0"/>
            </a:spcBef>
            <a:spcAft>
              <a:spcPct val="35000"/>
            </a:spcAft>
            <a:buNone/>
          </a:pPr>
          <a:r>
            <a:rPr lang="en-US" sz="1300" b="1" u="sng" kern="1200" dirty="0">
              <a:hlinkClick xmlns:r="http://schemas.openxmlformats.org/officeDocument/2006/relationships" r:id="rId1"/>
            </a:rPr>
            <a:t>Content Delivery Network</a:t>
          </a:r>
          <a:endParaRPr lang="en-US" sz="1300" u="sng" kern="1200" dirty="0"/>
        </a:p>
        <a:p>
          <a:pPr marL="114300" lvl="1" indent="-114300" algn="ctr" defTabSz="533400">
            <a:lnSpc>
              <a:spcPct val="90000"/>
            </a:lnSpc>
            <a:spcBef>
              <a:spcPct val="0"/>
            </a:spcBef>
            <a:spcAft>
              <a:spcPct val="15000"/>
            </a:spcAft>
            <a:buNone/>
          </a:pPr>
          <a:r>
            <a:rPr lang="en-US" sz="1200" kern="1200" dirty="0"/>
            <a:t>Ensure secure, reliable content delivery with broad global reach</a:t>
          </a:r>
        </a:p>
      </dsp:txBody>
      <dsp:txXfrm>
        <a:off x="3594" y="229666"/>
        <a:ext cx="1946002" cy="1167601"/>
      </dsp:txXfrm>
    </dsp:sp>
    <dsp:sp modelId="{51C305AF-7B61-44E7-84C2-C924179B7E34}">
      <dsp:nvSpPr>
        <dsp:cNvPr id="0" name=""/>
        <dsp:cNvSpPr/>
      </dsp:nvSpPr>
      <dsp:spPr>
        <a:xfrm>
          <a:off x="2144196" y="229666"/>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dirty="0">
              <a:hlinkClick xmlns:r="http://schemas.openxmlformats.org/officeDocument/2006/relationships" r:id="rId2"/>
            </a:rPr>
            <a:t>ExpressRoute</a:t>
          </a:r>
          <a:endParaRPr lang="en-US" sz="1400" kern="1200" dirty="0"/>
        </a:p>
        <a:p>
          <a:pPr marL="114300" lvl="1" indent="-114300" algn="ctr" defTabSz="533400">
            <a:lnSpc>
              <a:spcPct val="90000"/>
            </a:lnSpc>
            <a:spcBef>
              <a:spcPct val="0"/>
            </a:spcBef>
            <a:spcAft>
              <a:spcPct val="15000"/>
            </a:spcAft>
            <a:buNone/>
          </a:pPr>
          <a:r>
            <a:rPr lang="en-US" sz="1200" kern="1200" dirty="0"/>
            <a:t>Dedicated private network fiber connections to Azure</a:t>
          </a:r>
        </a:p>
      </dsp:txBody>
      <dsp:txXfrm>
        <a:off x="2144196" y="229666"/>
        <a:ext cx="1946002" cy="1167601"/>
      </dsp:txXfrm>
    </dsp:sp>
    <dsp:sp modelId="{7C0C5273-1397-4BF1-89D9-0C8876A4E8E1}">
      <dsp:nvSpPr>
        <dsp:cNvPr id="0" name=""/>
        <dsp:cNvSpPr/>
      </dsp:nvSpPr>
      <dsp:spPr>
        <a:xfrm>
          <a:off x="4284798" y="229666"/>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a:hlinkClick xmlns:r="http://schemas.openxmlformats.org/officeDocument/2006/relationships" r:id="rId3"/>
            </a:rPr>
            <a:t>Azure DNS</a:t>
          </a:r>
          <a:endParaRPr lang="en-US" sz="1400" kern="1200"/>
        </a:p>
        <a:p>
          <a:pPr marL="114300" lvl="1" indent="-114300" algn="ctr" defTabSz="533400">
            <a:lnSpc>
              <a:spcPct val="90000"/>
            </a:lnSpc>
            <a:spcBef>
              <a:spcPct val="0"/>
            </a:spcBef>
            <a:spcAft>
              <a:spcPct val="15000"/>
            </a:spcAft>
            <a:buFont typeface="Arial" panose="020B0604020202020204" pitchFamily="34" charset="0"/>
            <a:buNone/>
          </a:pPr>
          <a:r>
            <a:rPr lang="en-US" sz="1200" kern="1200" dirty="0"/>
            <a:t>Host your DNS domain in Azure</a:t>
          </a:r>
        </a:p>
      </dsp:txBody>
      <dsp:txXfrm>
        <a:off x="4284798" y="229666"/>
        <a:ext cx="1946002" cy="1167601"/>
      </dsp:txXfrm>
    </dsp:sp>
    <dsp:sp modelId="{F311D95D-5096-41C5-A5B6-DC00975405C0}">
      <dsp:nvSpPr>
        <dsp:cNvPr id="0" name=""/>
        <dsp:cNvSpPr/>
      </dsp:nvSpPr>
      <dsp:spPr>
        <a:xfrm>
          <a:off x="6425401" y="229666"/>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a:hlinkClick xmlns:r="http://schemas.openxmlformats.org/officeDocument/2006/relationships" r:id="rId4"/>
            </a:rPr>
            <a:t>Virtual Network</a:t>
          </a:r>
          <a:endParaRPr lang="en-US" sz="1400" kern="1200"/>
        </a:p>
        <a:p>
          <a:pPr marL="114300" lvl="1" indent="-114300" algn="ctr" defTabSz="533400">
            <a:lnSpc>
              <a:spcPct val="90000"/>
            </a:lnSpc>
            <a:spcBef>
              <a:spcPct val="0"/>
            </a:spcBef>
            <a:spcAft>
              <a:spcPct val="15000"/>
            </a:spcAft>
            <a:buNone/>
          </a:pPr>
          <a:r>
            <a:rPr lang="en-US" sz="1200" kern="1200" dirty="0"/>
            <a:t>Provision private networks, optionally connect to on-premises datacenters</a:t>
          </a:r>
        </a:p>
      </dsp:txBody>
      <dsp:txXfrm>
        <a:off x="6425401" y="229666"/>
        <a:ext cx="1946002" cy="1167601"/>
      </dsp:txXfrm>
    </dsp:sp>
    <dsp:sp modelId="{BD97BCBA-BF43-401D-B2C8-1A0C3804FBCF}">
      <dsp:nvSpPr>
        <dsp:cNvPr id="0" name=""/>
        <dsp:cNvSpPr/>
      </dsp:nvSpPr>
      <dsp:spPr>
        <a:xfrm>
          <a:off x="8566003" y="229666"/>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a:hlinkClick xmlns:r="http://schemas.openxmlformats.org/officeDocument/2006/relationships" r:id="rId5"/>
            </a:rPr>
            <a:t>Traffic Manager</a:t>
          </a:r>
          <a:endParaRPr lang="en-US" sz="1400" kern="1200"/>
        </a:p>
        <a:p>
          <a:pPr marL="114300" lvl="1" indent="-114300" algn="ctr" defTabSz="533400">
            <a:lnSpc>
              <a:spcPct val="90000"/>
            </a:lnSpc>
            <a:spcBef>
              <a:spcPct val="0"/>
            </a:spcBef>
            <a:spcAft>
              <a:spcPct val="15000"/>
            </a:spcAft>
            <a:buNone/>
          </a:pPr>
          <a:r>
            <a:rPr lang="en-US" sz="1200" kern="1200" dirty="0"/>
            <a:t>Route incoming traffic for high performance and availability</a:t>
          </a:r>
        </a:p>
      </dsp:txBody>
      <dsp:txXfrm>
        <a:off x="8566003" y="229666"/>
        <a:ext cx="1946002" cy="1167601"/>
      </dsp:txXfrm>
    </dsp:sp>
    <dsp:sp modelId="{D4CC8838-544E-493C-BC5B-FE4609E3DCEE}">
      <dsp:nvSpPr>
        <dsp:cNvPr id="0" name=""/>
        <dsp:cNvSpPr/>
      </dsp:nvSpPr>
      <dsp:spPr>
        <a:xfrm>
          <a:off x="3594" y="1591868"/>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a:hlinkClick xmlns:r="http://schemas.openxmlformats.org/officeDocument/2006/relationships" r:id="rId6"/>
            </a:rPr>
            <a:t>Load Balancer</a:t>
          </a:r>
          <a:endParaRPr lang="en-US" sz="1400" kern="1200"/>
        </a:p>
        <a:p>
          <a:pPr marL="114300" lvl="1" indent="-114300" algn="ctr" defTabSz="533400">
            <a:lnSpc>
              <a:spcPct val="90000"/>
            </a:lnSpc>
            <a:spcBef>
              <a:spcPct val="0"/>
            </a:spcBef>
            <a:spcAft>
              <a:spcPct val="15000"/>
            </a:spcAft>
            <a:buNone/>
          </a:pPr>
          <a:r>
            <a:rPr lang="en-US" sz="1200" kern="1200" dirty="0"/>
            <a:t>Deliver high availability and network performance to your applications</a:t>
          </a:r>
        </a:p>
      </dsp:txBody>
      <dsp:txXfrm>
        <a:off x="3594" y="1591868"/>
        <a:ext cx="1946002" cy="1167601"/>
      </dsp:txXfrm>
    </dsp:sp>
    <dsp:sp modelId="{091F7432-6A9A-4883-941C-2E5C04E4FA7A}">
      <dsp:nvSpPr>
        <dsp:cNvPr id="0" name=""/>
        <dsp:cNvSpPr/>
      </dsp:nvSpPr>
      <dsp:spPr>
        <a:xfrm>
          <a:off x="2172471" y="1603380"/>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a:hlinkClick xmlns:r="http://schemas.openxmlformats.org/officeDocument/2006/relationships" r:id="rId7"/>
            </a:rPr>
            <a:t>VPN Gateway</a:t>
          </a:r>
          <a:endParaRPr lang="en-US" sz="1400" kern="1200"/>
        </a:p>
        <a:p>
          <a:pPr marL="114300" lvl="1" indent="-114300" algn="ctr" defTabSz="533400">
            <a:lnSpc>
              <a:spcPct val="90000"/>
            </a:lnSpc>
            <a:spcBef>
              <a:spcPct val="0"/>
            </a:spcBef>
            <a:spcAft>
              <a:spcPct val="15000"/>
            </a:spcAft>
            <a:buNone/>
          </a:pPr>
          <a:r>
            <a:rPr lang="en-US" sz="1200" kern="1200" dirty="0"/>
            <a:t>Establish secure, cross-premises connectivity</a:t>
          </a:r>
        </a:p>
      </dsp:txBody>
      <dsp:txXfrm>
        <a:off x="2172471" y="1603380"/>
        <a:ext cx="1946002" cy="1167601"/>
      </dsp:txXfrm>
    </dsp:sp>
    <dsp:sp modelId="{3B9AF34F-EE7C-46C7-8D80-B668B022C099}">
      <dsp:nvSpPr>
        <dsp:cNvPr id="0" name=""/>
        <dsp:cNvSpPr/>
      </dsp:nvSpPr>
      <dsp:spPr>
        <a:xfrm>
          <a:off x="4284798" y="1591868"/>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dirty="0">
              <a:hlinkClick xmlns:r="http://schemas.openxmlformats.org/officeDocument/2006/relationships" r:id="rId8"/>
            </a:rPr>
            <a:t>Application Gateway</a:t>
          </a:r>
          <a:endParaRPr lang="en-US" sz="1400" kern="1200" dirty="0"/>
        </a:p>
        <a:p>
          <a:pPr marL="114300" lvl="1" indent="-114300" algn="ctr" defTabSz="533400">
            <a:lnSpc>
              <a:spcPct val="90000"/>
            </a:lnSpc>
            <a:spcBef>
              <a:spcPct val="0"/>
            </a:spcBef>
            <a:spcAft>
              <a:spcPct val="15000"/>
            </a:spcAft>
            <a:buNone/>
          </a:pPr>
          <a:r>
            <a:rPr lang="en-US" sz="1200" kern="1200" dirty="0"/>
            <a:t>Build secure, scalable, and highly available web front ends in Azure</a:t>
          </a:r>
        </a:p>
      </dsp:txBody>
      <dsp:txXfrm>
        <a:off x="4284798" y="1591868"/>
        <a:ext cx="1946002" cy="1167601"/>
      </dsp:txXfrm>
    </dsp:sp>
    <dsp:sp modelId="{1E036EDD-B70C-4ABF-93FC-3131AE58AB12}">
      <dsp:nvSpPr>
        <dsp:cNvPr id="0" name=""/>
        <dsp:cNvSpPr/>
      </dsp:nvSpPr>
      <dsp:spPr>
        <a:xfrm>
          <a:off x="6425401" y="1591868"/>
          <a:ext cx="1946002" cy="11676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a:hlinkClick xmlns:r="http://schemas.openxmlformats.org/officeDocument/2006/relationships" r:id="rId9"/>
            </a:rPr>
            <a:t>Azure DDoS Protection</a:t>
          </a:r>
          <a:endParaRPr lang="en-US" sz="1400" kern="1200"/>
        </a:p>
        <a:p>
          <a:pPr marL="114300" lvl="1" indent="-114300" algn="ctr" defTabSz="533400">
            <a:lnSpc>
              <a:spcPct val="90000"/>
            </a:lnSpc>
            <a:spcBef>
              <a:spcPct val="0"/>
            </a:spcBef>
            <a:spcAft>
              <a:spcPct val="15000"/>
            </a:spcAft>
            <a:buNone/>
          </a:pPr>
          <a:r>
            <a:rPr lang="en-US" sz="1200" kern="1200" dirty="0"/>
            <a:t>Protect your applications from Distributed Denial of Service (DDoS) attacks</a:t>
          </a:r>
        </a:p>
      </dsp:txBody>
      <dsp:txXfrm>
        <a:off x="6425401" y="1591868"/>
        <a:ext cx="1946002" cy="1167601"/>
      </dsp:txXfrm>
    </dsp:sp>
    <dsp:sp modelId="{96288714-3696-486C-B617-31A18610D6E6}">
      <dsp:nvSpPr>
        <dsp:cNvPr id="0" name=""/>
        <dsp:cNvSpPr/>
      </dsp:nvSpPr>
      <dsp:spPr>
        <a:xfrm>
          <a:off x="8566003" y="1591868"/>
          <a:ext cx="1946002" cy="11676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a:hlinkClick xmlns:r="http://schemas.openxmlformats.org/officeDocument/2006/relationships" r:id="rId10"/>
            </a:rPr>
            <a:t>Network Watcher</a:t>
          </a:r>
          <a:endParaRPr lang="en-US" sz="1400" kern="1200"/>
        </a:p>
        <a:p>
          <a:pPr marL="114300" lvl="1" indent="-114300" algn="ctr" defTabSz="533400">
            <a:lnSpc>
              <a:spcPct val="90000"/>
            </a:lnSpc>
            <a:spcBef>
              <a:spcPct val="0"/>
            </a:spcBef>
            <a:spcAft>
              <a:spcPct val="15000"/>
            </a:spcAft>
            <a:buNone/>
          </a:pPr>
          <a:r>
            <a:rPr lang="en-US" sz="1200" kern="1200" dirty="0"/>
            <a:t>Network performance monitoring and diagnostics solution</a:t>
          </a:r>
        </a:p>
      </dsp:txBody>
      <dsp:txXfrm>
        <a:off x="8566003" y="1591868"/>
        <a:ext cx="1946002" cy="1167601"/>
      </dsp:txXfrm>
    </dsp:sp>
    <dsp:sp modelId="{B3DC10C1-CA77-40FF-85D5-646EC24B7F5C}">
      <dsp:nvSpPr>
        <dsp:cNvPr id="0" name=""/>
        <dsp:cNvSpPr/>
      </dsp:nvSpPr>
      <dsp:spPr>
        <a:xfrm>
          <a:off x="2144196" y="2954069"/>
          <a:ext cx="1946002" cy="11676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a:hlinkClick xmlns:r="http://schemas.openxmlformats.org/officeDocument/2006/relationships" r:id="rId11"/>
            </a:rPr>
            <a:t>Azure Firewall</a:t>
          </a:r>
          <a:endParaRPr lang="en-US" sz="1400" kern="1200"/>
        </a:p>
        <a:p>
          <a:pPr marL="114300" lvl="1" indent="-114300" algn="ctr" defTabSz="533400">
            <a:lnSpc>
              <a:spcPct val="90000"/>
            </a:lnSpc>
            <a:spcBef>
              <a:spcPct val="0"/>
            </a:spcBef>
            <a:spcAft>
              <a:spcPct val="15000"/>
            </a:spcAft>
            <a:buNone/>
          </a:pPr>
          <a:r>
            <a:rPr lang="en-US" sz="1200" kern="1200" dirty="0"/>
            <a:t>Native firewalling capabilities with built-in high availability, unrestricted cloud scalability, and zero maintenance</a:t>
          </a:r>
        </a:p>
      </dsp:txBody>
      <dsp:txXfrm>
        <a:off x="2144196" y="2954069"/>
        <a:ext cx="1946002" cy="1167601"/>
      </dsp:txXfrm>
    </dsp:sp>
    <dsp:sp modelId="{D25852C7-32F9-44E9-BB2E-838ACED013C4}">
      <dsp:nvSpPr>
        <dsp:cNvPr id="0" name=""/>
        <dsp:cNvSpPr/>
      </dsp:nvSpPr>
      <dsp:spPr>
        <a:xfrm>
          <a:off x="4284798" y="2954069"/>
          <a:ext cx="1946002" cy="11676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a:hlinkClick xmlns:r="http://schemas.openxmlformats.org/officeDocument/2006/relationships" r:id="rId12"/>
            </a:rPr>
            <a:t>Virtual WAN</a:t>
          </a:r>
          <a:endParaRPr lang="en-US" sz="1400" kern="1200"/>
        </a:p>
        <a:p>
          <a:pPr marL="114300" lvl="1" indent="-114300" algn="ctr" defTabSz="533400">
            <a:lnSpc>
              <a:spcPct val="90000"/>
            </a:lnSpc>
            <a:spcBef>
              <a:spcPct val="0"/>
            </a:spcBef>
            <a:spcAft>
              <a:spcPct val="15000"/>
            </a:spcAft>
            <a:buNone/>
          </a:pPr>
          <a:r>
            <a:rPr lang="en-US" sz="1200" kern="1200" dirty="0"/>
            <a:t>Optimize and automate branch to branch connectivity through Azure</a:t>
          </a:r>
        </a:p>
      </dsp:txBody>
      <dsp:txXfrm>
        <a:off x="4284798" y="2954069"/>
        <a:ext cx="1946002" cy="1167601"/>
      </dsp:txXfrm>
    </dsp:sp>
    <dsp:sp modelId="{58F4387B-D64F-48A9-8188-52E727209B91}">
      <dsp:nvSpPr>
        <dsp:cNvPr id="0" name=""/>
        <dsp:cNvSpPr/>
      </dsp:nvSpPr>
      <dsp:spPr>
        <a:xfrm>
          <a:off x="6425401" y="2954069"/>
          <a:ext cx="1946002" cy="11676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ctr" defTabSz="622300">
            <a:lnSpc>
              <a:spcPct val="90000"/>
            </a:lnSpc>
            <a:spcBef>
              <a:spcPct val="0"/>
            </a:spcBef>
            <a:spcAft>
              <a:spcPct val="35000"/>
            </a:spcAft>
            <a:buNone/>
          </a:pPr>
          <a:r>
            <a:rPr lang="en-US" sz="1400" b="1" kern="1200">
              <a:hlinkClick xmlns:r="http://schemas.openxmlformats.org/officeDocument/2006/relationships" r:id="rId13"/>
            </a:rPr>
            <a:t>Azure Front Door Service</a:t>
          </a:r>
          <a:endParaRPr lang="en-US" sz="1400" kern="1200"/>
        </a:p>
        <a:p>
          <a:pPr marL="114300" lvl="1" indent="-114300" algn="ctr" defTabSz="533400">
            <a:lnSpc>
              <a:spcPct val="90000"/>
            </a:lnSpc>
            <a:spcBef>
              <a:spcPct val="0"/>
            </a:spcBef>
            <a:spcAft>
              <a:spcPct val="15000"/>
            </a:spcAft>
            <a:buNone/>
          </a:pPr>
          <a:r>
            <a:rPr lang="en-US" sz="1200" kern="1200" dirty="0"/>
            <a:t>Scalable, security-enhanced delivery point for global, microservice-based web applications</a:t>
          </a:r>
        </a:p>
      </dsp:txBody>
      <dsp:txXfrm>
        <a:off x="6425401" y="2954069"/>
        <a:ext cx="1946002" cy="11676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38F21-2843-4B03-96E5-B8BEED56ECCC}">
      <dsp:nvSpPr>
        <dsp:cNvPr id="0" name=""/>
        <dsp:cNvSpPr/>
      </dsp:nvSpPr>
      <dsp:spPr>
        <a:xfrm>
          <a:off x="-104626" y="6332639"/>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1FDBC3-714D-4CE5-8C5D-4B28939B1F09}">
      <dsp:nvSpPr>
        <dsp:cNvPr id="0" name=""/>
        <dsp:cNvSpPr/>
      </dsp:nvSpPr>
      <dsp:spPr>
        <a:xfrm>
          <a:off x="-104626" y="5843890"/>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13173F-6054-4758-BCBF-6ADF24784725}">
      <dsp:nvSpPr>
        <dsp:cNvPr id="0" name=""/>
        <dsp:cNvSpPr/>
      </dsp:nvSpPr>
      <dsp:spPr>
        <a:xfrm>
          <a:off x="-104626" y="5355140"/>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2C35BB-95E1-456E-9FFD-DCE2405D898F}">
      <dsp:nvSpPr>
        <dsp:cNvPr id="0" name=""/>
        <dsp:cNvSpPr/>
      </dsp:nvSpPr>
      <dsp:spPr>
        <a:xfrm>
          <a:off x="-104626" y="4866391"/>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2BF14C-A767-49C5-8836-D2BEF39A20C7}">
      <dsp:nvSpPr>
        <dsp:cNvPr id="0" name=""/>
        <dsp:cNvSpPr/>
      </dsp:nvSpPr>
      <dsp:spPr>
        <a:xfrm>
          <a:off x="-104626" y="4377642"/>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5BFCCB-2CF0-4C61-A34E-2611903787DA}">
      <dsp:nvSpPr>
        <dsp:cNvPr id="0" name=""/>
        <dsp:cNvSpPr/>
      </dsp:nvSpPr>
      <dsp:spPr>
        <a:xfrm>
          <a:off x="-104626" y="3888893"/>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DECA53-B1DE-4AE2-8173-C827BCE737A3}">
      <dsp:nvSpPr>
        <dsp:cNvPr id="0" name=""/>
        <dsp:cNvSpPr/>
      </dsp:nvSpPr>
      <dsp:spPr>
        <a:xfrm>
          <a:off x="-104626" y="3400143"/>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0EC23F-F061-44BA-8EDB-9D3FA8643546}">
      <dsp:nvSpPr>
        <dsp:cNvPr id="0" name=""/>
        <dsp:cNvSpPr/>
      </dsp:nvSpPr>
      <dsp:spPr>
        <a:xfrm>
          <a:off x="-104626" y="2911394"/>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61944-3505-4028-88FE-5B808EA3A67E}">
      <dsp:nvSpPr>
        <dsp:cNvPr id="0" name=""/>
        <dsp:cNvSpPr/>
      </dsp:nvSpPr>
      <dsp:spPr>
        <a:xfrm>
          <a:off x="-104626" y="2422645"/>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CD4959-C9BA-4F70-986E-401B49BB1AD7}">
      <dsp:nvSpPr>
        <dsp:cNvPr id="0" name=""/>
        <dsp:cNvSpPr/>
      </dsp:nvSpPr>
      <dsp:spPr>
        <a:xfrm>
          <a:off x="-104626" y="1933895"/>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0DFCA0-1529-4662-B21D-A338246E19C1}">
      <dsp:nvSpPr>
        <dsp:cNvPr id="0" name=""/>
        <dsp:cNvSpPr/>
      </dsp:nvSpPr>
      <dsp:spPr>
        <a:xfrm>
          <a:off x="-104626" y="1445146"/>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B5F660-78CF-414B-B9A2-95D2768729DA}">
      <dsp:nvSpPr>
        <dsp:cNvPr id="0" name=""/>
        <dsp:cNvSpPr/>
      </dsp:nvSpPr>
      <dsp:spPr>
        <a:xfrm>
          <a:off x="-104626" y="956397"/>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4F40AD-8834-4F30-9D01-3A10367C153B}">
      <dsp:nvSpPr>
        <dsp:cNvPr id="0" name=""/>
        <dsp:cNvSpPr/>
      </dsp:nvSpPr>
      <dsp:spPr>
        <a:xfrm>
          <a:off x="-104626" y="467647"/>
          <a:ext cx="11381508" cy="0"/>
        </a:xfrm>
        <a:prstGeom prst="lin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122687-A275-468D-9C19-77E62830442B}">
      <dsp:nvSpPr>
        <dsp:cNvPr id="0" name=""/>
        <dsp:cNvSpPr/>
      </dsp:nvSpPr>
      <dsp:spPr>
        <a:xfrm>
          <a:off x="2645313" y="2172"/>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Connect everything from virtual machines to incoming VPN connections	</a:t>
          </a:r>
        </a:p>
      </dsp:txBody>
      <dsp:txXfrm>
        <a:off x="2645313" y="2172"/>
        <a:ext cx="8840820" cy="465475"/>
      </dsp:txXfrm>
    </dsp:sp>
    <dsp:sp modelId="{639F3977-230D-4AC8-9967-771F49080E35}">
      <dsp:nvSpPr>
        <dsp:cNvPr id="0" name=""/>
        <dsp:cNvSpPr/>
      </dsp:nvSpPr>
      <dsp:spPr>
        <a:xfrm>
          <a:off x="0" y="4346"/>
          <a:ext cx="2560766" cy="465475"/>
        </a:xfrm>
        <a:prstGeom prst="round2SameRect">
          <a:avLst>
            <a:gd name="adj1" fmla="val 16670"/>
            <a:gd name="adj2" fmla="val 0"/>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Virtual Network</a:t>
          </a:r>
        </a:p>
      </dsp:txBody>
      <dsp:txXfrm>
        <a:off x="22727" y="27073"/>
        <a:ext cx="2515312" cy="442748"/>
      </dsp:txXfrm>
    </dsp:sp>
    <dsp:sp modelId="{A82B615F-7C91-4A1B-BAFE-BE3840091C2B}">
      <dsp:nvSpPr>
        <dsp:cNvPr id="0" name=""/>
        <dsp:cNvSpPr/>
      </dsp:nvSpPr>
      <dsp:spPr>
        <a:xfrm>
          <a:off x="2645313" y="490921"/>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Balance inbound and outbound requests to your applications or service endpoints	</a:t>
          </a:r>
        </a:p>
      </dsp:txBody>
      <dsp:txXfrm>
        <a:off x="2645313" y="490921"/>
        <a:ext cx="8840820" cy="465475"/>
      </dsp:txXfrm>
    </dsp:sp>
    <dsp:sp modelId="{C4EFCE2E-A634-4A69-A83F-D6FDA87657D9}">
      <dsp:nvSpPr>
        <dsp:cNvPr id="0" name=""/>
        <dsp:cNvSpPr/>
      </dsp:nvSpPr>
      <dsp:spPr>
        <a:xfrm>
          <a:off x="0" y="493095"/>
          <a:ext cx="2560766" cy="465475"/>
        </a:xfrm>
        <a:prstGeom prst="round2SameRect">
          <a:avLst>
            <a:gd name="adj1" fmla="val 16670"/>
            <a:gd name="adj2" fmla="val 0"/>
          </a:avLst>
        </a:prstGeom>
        <a:solidFill>
          <a:schemeClr val="accent1">
            <a:shade val="80000"/>
            <a:hueOff val="29107"/>
            <a:satOff val="-521"/>
            <a:lumOff val="2215"/>
            <a:alphaOff val="0"/>
          </a:schemeClr>
        </a:solidFill>
        <a:ln w="12700" cap="flat" cmpd="sng" algn="ctr">
          <a:solidFill>
            <a:schemeClr val="accent1">
              <a:shade val="80000"/>
              <a:hueOff val="29107"/>
              <a:satOff val="-521"/>
              <a:lumOff val="22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Load Balancer</a:t>
          </a:r>
        </a:p>
      </dsp:txBody>
      <dsp:txXfrm>
        <a:off x="22727" y="515822"/>
        <a:ext cx="2515312" cy="442748"/>
      </dsp:txXfrm>
    </dsp:sp>
    <dsp:sp modelId="{8516BBF1-6D1A-4BE8-856D-EBF74674E918}">
      <dsp:nvSpPr>
        <dsp:cNvPr id="0" name=""/>
        <dsp:cNvSpPr/>
      </dsp:nvSpPr>
      <dsp:spPr>
        <a:xfrm>
          <a:off x="2645313" y="979671"/>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Optimize delivery from application server farms while increasing security with a web application firewall</a:t>
          </a:r>
        </a:p>
      </dsp:txBody>
      <dsp:txXfrm>
        <a:off x="2645313" y="979671"/>
        <a:ext cx="8840820" cy="465475"/>
      </dsp:txXfrm>
    </dsp:sp>
    <dsp:sp modelId="{B54BF039-C844-4992-857F-67A23759DC0D}">
      <dsp:nvSpPr>
        <dsp:cNvPr id="0" name=""/>
        <dsp:cNvSpPr/>
      </dsp:nvSpPr>
      <dsp:spPr>
        <a:xfrm>
          <a:off x="0" y="981844"/>
          <a:ext cx="2560766" cy="465475"/>
        </a:xfrm>
        <a:prstGeom prst="round2SameRect">
          <a:avLst>
            <a:gd name="adj1" fmla="val 16670"/>
            <a:gd name="adj2" fmla="val 0"/>
          </a:avLst>
        </a:prstGeom>
        <a:solidFill>
          <a:schemeClr val="accent1">
            <a:shade val="80000"/>
            <a:hueOff val="58214"/>
            <a:satOff val="-1043"/>
            <a:lumOff val="4431"/>
            <a:alphaOff val="0"/>
          </a:schemeClr>
        </a:solidFill>
        <a:ln w="12700" cap="flat" cmpd="sng" algn="ctr">
          <a:solidFill>
            <a:schemeClr val="accent1">
              <a:shade val="80000"/>
              <a:hueOff val="58214"/>
              <a:satOff val="-1043"/>
              <a:lumOff val="4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Application Gateway</a:t>
          </a:r>
        </a:p>
      </dsp:txBody>
      <dsp:txXfrm>
        <a:off x="22727" y="1004571"/>
        <a:ext cx="2515312" cy="442748"/>
      </dsp:txXfrm>
    </dsp:sp>
    <dsp:sp modelId="{786196BC-C569-48FC-9CDD-0F809BB78D54}">
      <dsp:nvSpPr>
        <dsp:cNvPr id="0" name=""/>
        <dsp:cNvSpPr/>
      </dsp:nvSpPr>
      <dsp:spPr>
        <a:xfrm>
          <a:off x="2645313" y="1468420"/>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a:t>Securely </a:t>
          </a:r>
          <a:r>
            <a:rPr lang="en-US" sz="1400" kern="1200" dirty="0"/>
            <a:t>use the internet to access Azure Virtual Networks with high performance VPN gateways	</a:t>
          </a:r>
        </a:p>
      </dsp:txBody>
      <dsp:txXfrm>
        <a:off x="2645313" y="1468420"/>
        <a:ext cx="8840820" cy="465475"/>
      </dsp:txXfrm>
    </dsp:sp>
    <dsp:sp modelId="{9F489F58-E33E-4416-921C-B128C1DAF7DE}">
      <dsp:nvSpPr>
        <dsp:cNvPr id="0" name=""/>
        <dsp:cNvSpPr/>
      </dsp:nvSpPr>
      <dsp:spPr>
        <a:xfrm>
          <a:off x="0" y="1470594"/>
          <a:ext cx="2560766" cy="465475"/>
        </a:xfrm>
        <a:prstGeom prst="round2SameRect">
          <a:avLst>
            <a:gd name="adj1" fmla="val 16670"/>
            <a:gd name="adj2" fmla="val 0"/>
          </a:avLst>
        </a:prstGeom>
        <a:solidFill>
          <a:schemeClr val="accent1">
            <a:shade val="80000"/>
            <a:hueOff val="87321"/>
            <a:satOff val="-1564"/>
            <a:lumOff val="6646"/>
            <a:alphaOff val="0"/>
          </a:schemeClr>
        </a:solidFill>
        <a:ln w="12700" cap="flat" cmpd="sng" algn="ctr">
          <a:solidFill>
            <a:schemeClr val="accent1">
              <a:shade val="80000"/>
              <a:hueOff val="87321"/>
              <a:satOff val="-1564"/>
              <a:lumOff val="66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VPN Gateway</a:t>
          </a:r>
        </a:p>
      </dsp:txBody>
      <dsp:txXfrm>
        <a:off x="22727" y="1493321"/>
        <a:ext cx="2515312" cy="442748"/>
      </dsp:txXfrm>
    </dsp:sp>
    <dsp:sp modelId="{D453144E-749C-428C-B1FA-91A79DB7BCE9}">
      <dsp:nvSpPr>
        <dsp:cNvPr id="0" name=""/>
        <dsp:cNvSpPr/>
      </dsp:nvSpPr>
      <dsp:spPr>
        <a:xfrm>
          <a:off x="2645313" y="1957169"/>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a:t>Ensure </a:t>
          </a:r>
          <a:r>
            <a:rPr lang="en-US" sz="1400" kern="1200" dirty="0"/>
            <a:t>ultra-fast DNS responses and ultra-high availability for all your domain needs	</a:t>
          </a:r>
        </a:p>
      </dsp:txBody>
      <dsp:txXfrm>
        <a:off x="2645313" y="1957169"/>
        <a:ext cx="8840820" cy="465475"/>
      </dsp:txXfrm>
    </dsp:sp>
    <dsp:sp modelId="{F732FF6C-394D-4CC0-860E-AC276195E9F9}">
      <dsp:nvSpPr>
        <dsp:cNvPr id="0" name=""/>
        <dsp:cNvSpPr/>
      </dsp:nvSpPr>
      <dsp:spPr>
        <a:xfrm>
          <a:off x="0" y="1959343"/>
          <a:ext cx="2560766" cy="465475"/>
        </a:xfrm>
        <a:prstGeom prst="round2SameRect">
          <a:avLst>
            <a:gd name="adj1" fmla="val 16670"/>
            <a:gd name="adj2" fmla="val 0"/>
          </a:avLst>
        </a:prstGeom>
        <a:solidFill>
          <a:schemeClr val="accent1">
            <a:shade val="80000"/>
            <a:hueOff val="116428"/>
            <a:satOff val="-2085"/>
            <a:lumOff val="8862"/>
            <a:alphaOff val="0"/>
          </a:schemeClr>
        </a:solidFill>
        <a:ln w="12700" cap="flat" cmpd="sng" algn="ctr">
          <a:solidFill>
            <a:schemeClr val="accent1">
              <a:shade val="80000"/>
              <a:hueOff val="116428"/>
              <a:satOff val="-2085"/>
              <a:lumOff val="8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DNS</a:t>
          </a:r>
        </a:p>
      </dsp:txBody>
      <dsp:txXfrm>
        <a:off x="22727" y="1982070"/>
        <a:ext cx="2515312" cy="442748"/>
      </dsp:txXfrm>
    </dsp:sp>
    <dsp:sp modelId="{498796E5-CA55-466A-91D9-68F9286EAD7B}">
      <dsp:nvSpPr>
        <dsp:cNvPr id="0" name=""/>
        <dsp:cNvSpPr/>
      </dsp:nvSpPr>
      <dsp:spPr>
        <a:xfrm>
          <a:off x="2645313" y="2445918"/>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Accelerate the delivery of high-bandwidth content to customers worldwide</a:t>
          </a:r>
        </a:p>
      </dsp:txBody>
      <dsp:txXfrm>
        <a:off x="2645313" y="2445918"/>
        <a:ext cx="8840820" cy="465475"/>
      </dsp:txXfrm>
    </dsp:sp>
    <dsp:sp modelId="{3EA04611-252D-481E-8602-7CF0743C2B8E}">
      <dsp:nvSpPr>
        <dsp:cNvPr id="0" name=""/>
        <dsp:cNvSpPr/>
      </dsp:nvSpPr>
      <dsp:spPr>
        <a:xfrm>
          <a:off x="0" y="2448092"/>
          <a:ext cx="2560766" cy="465475"/>
        </a:xfrm>
        <a:prstGeom prst="round2SameRect">
          <a:avLst>
            <a:gd name="adj1" fmla="val 16670"/>
            <a:gd name="adj2" fmla="val 0"/>
          </a:avLst>
        </a:prstGeom>
        <a:solidFill>
          <a:schemeClr val="accent1">
            <a:shade val="80000"/>
            <a:hueOff val="145535"/>
            <a:satOff val="-2607"/>
            <a:lumOff val="11077"/>
            <a:alphaOff val="0"/>
          </a:schemeClr>
        </a:solidFill>
        <a:ln w="12700" cap="flat" cmpd="sng" algn="ctr">
          <a:solidFill>
            <a:schemeClr val="accent1">
              <a:shade val="80000"/>
              <a:hueOff val="145535"/>
              <a:satOff val="-2607"/>
              <a:lumOff val="110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CDN</a:t>
          </a:r>
        </a:p>
      </dsp:txBody>
      <dsp:txXfrm>
        <a:off x="22727" y="2470819"/>
        <a:ext cx="2515312" cy="442748"/>
      </dsp:txXfrm>
    </dsp:sp>
    <dsp:sp modelId="{740C8565-92A2-47C7-81C9-406CD06E4853}">
      <dsp:nvSpPr>
        <dsp:cNvPr id="0" name=""/>
        <dsp:cNvSpPr/>
      </dsp:nvSpPr>
      <dsp:spPr>
        <a:xfrm>
          <a:off x="2645313" y="2934668"/>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a:t>Protect </a:t>
          </a:r>
          <a:r>
            <a:rPr lang="en-US" sz="1400" kern="1200" dirty="0"/>
            <a:t>your Azure applications from the impacts of DDoS attacks	</a:t>
          </a:r>
        </a:p>
      </dsp:txBody>
      <dsp:txXfrm>
        <a:off x="2645313" y="2934668"/>
        <a:ext cx="8840820" cy="465475"/>
      </dsp:txXfrm>
    </dsp:sp>
    <dsp:sp modelId="{36FFCDAD-C924-4A48-9FB1-C50FAD2DD90C}">
      <dsp:nvSpPr>
        <dsp:cNvPr id="0" name=""/>
        <dsp:cNvSpPr/>
      </dsp:nvSpPr>
      <dsp:spPr>
        <a:xfrm>
          <a:off x="0" y="2936842"/>
          <a:ext cx="2560766" cy="465475"/>
        </a:xfrm>
        <a:prstGeom prst="round2SameRect">
          <a:avLst>
            <a:gd name="adj1" fmla="val 16670"/>
            <a:gd name="adj2" fmla="val 0"/>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DDoS Protection</a:t>
          </a:r>
        </a:p>
      </dsp:txBody>
      <dsp:txXfrm>
        <a:off x="22727" y="2959569"/>
        <a:ext cx="2515312" cy="442748"/>
      </dsp:txXfrm>
    </dsp:sp>
    <dsp:sp modelId="{7F429EF0-1E4F-4CAA-A0EE-46BA554A2B1A}">
      <dsp:nvSpPr>
        <dsp:cNvPr id="0" name=""/>
        <dsp:cNvSpPr/>
      </dsp:nvSpPr>
      <dsp:spPr>
        <a:xfrm>
          <a:off x="2645313" y="3423417"/>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Distribute traffic to services across global regions, while providing high availability and responsiveness</a:t>
          </a:r>
        </a:p>
      </dsp:txBody>
      <dsp:txXfrm>
        <a:off x="2645313" y="3423417"/>
        <a:ext cx="8840820" cy="465475"/>
      </dsp:txXfrm>
    </dsp:sp>
    <dsp:sp modelId="{6006A19A-DBFE-488E-85CD-6B897DEB58AF}">
      <dsp:nvSpPr>
        <dsp:cNvPr id="0" name=""/>
        <dsp:cNvSpPr/>
      </dsp:nvSpPr>
      <dsp:spPr>
        <a:xfrm>
          <a:off x="0" y="3425591"/>
          <a:ext cx="2560766" cy="465475"/>
        </a:xfrm>
        <a:prstGeom prst="round2SameRect">
          <a:avLst>
            <a:gd name="adj1" fmla="val 16670"/>
            <a:gd name="adj2" fmla="val 0"/>
          </a:avLst>
        </a:prstGeom>
        <a:solidFill>
          <a:schemeClr val="accent1">
            <a:shade val="80000"/>
            <a:hueOff val="203748"/>
            <a:satOff val="-3649"/>
            <a:lumOff val="15508"/>
            <a:alphaOff val="0"/>
          </a:schemeClr>
        </a:solidFill>
        <a:ln w="12700" cap="flat" cmpd="sng" algn="ctr">
          <a:solidFill>
            <a:schemeClr val="accent1">
              <a:shade val="80000"/>
              <a:hueOff val="203748"/>
              <a:satOff val="-3649"/>
              <a:lumOff val="155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Traffic Manager</a:t>
          </a:r>
        </a:p>
      </dsp:txBody>
      <dsp:txXfrm>
        <a:off x="22727" y="3448318"/>
        <a:ext cx="2515312" cy="442748"/>
      </dsp:txXfrm>
    </dsp:sp>
    <dsp:sp modelId="{EE7022AC-56C7-4412-9E57-74883F7C8EE1}">
      <dsp:nvSpPr>
        <dsp:cNvPr id="0" name=""/>
        <dsp:cNvSpPr/>
      </dsp:nvSpPr>
      <dsp:spPr>
        <a:xfrm>
          <a:off x="2645313" y="3912166"/>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Add private network connectivity to access Microsoft cloud services from your corporate networks</a:t>
          </a:r>
        </a:p>
      </dsp:txBody>
      <dsp:txXfrm>
        <a:off x="2645313" y="3912166"/>
        <a:ext cx="8840820" cy="465475"/>
      </dsp:txXfrm>
    </dsp:sp>
    <dsp:sp modelId="{13932B68-0022-4BC1-A057-92C0B007179B}">
      <dsp:nvSpPr>
        <dsp:cNvPr id="0" name=""/>
        <dsp:cNvSpPr/>
      </dsp:nvSpPr>
      <dsp:spPr>
        <a:xfrm>
          <a:off x="0" y="3914340"/>
          <a:ext cx="2560766" cy="465475"/>
        </a:xfrm>
        <a:prstGeom prst="round2SameRect">
          <a:avLst>
            <a:gd name="adj1" fmla="val 16670"/>
            <a:gd name="adj2" fmla="val 0"/>
          </a:avLst>
        </a:prstGeom>
        <a:solidFill>
          <a:schemeClr val="accent1">
            <a:shade val="80000"/>
            <a:hueOff val="232855"/>
            <a:satOff val="-4171"/>
            <a:lumOff val="17723"/>
            <a:alphaOff val="0"/>
          </a:schemeClr>
        </a:solidFill>
        <a:ln w="12700" cap="flat" cmpd="sng" algn="ctr">
          <a:solidFill>
            <a:schemeClr val="accent1">
              <a:shade val="80000"/>
              <a:hueOff val="232855"/>
              <a:satOff val="-4171"/>
              <a:lumOff val="17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ExpressRoute</a:t>
          </a:r>
        </a:p>
      </dsp:txBody>
      <dsp:txXfrm>
        <a:off x="22727" y="3937067"/>
        <a:ext cx="2515312" cy="442748"/>
      </dsp:txXfrm>
    </dsp:sp>
    <dsp:sp modelId="{AD28F035-29BD-4904-9332-B06FA742537E}">
      <dsp:nvSpPr>
        <dsp:cNvPr id="0" name=""/>
        <dsp:cNvSpPr/>
      </dsp:nvSpPr>
      <dsp:spPr>
        <a:xfrm>
          <a:off x="2645313" y="4400916"/>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a:t>Monitor </a:t>
          </a:r>
          <a:r>
            <a:rPr lang="en-US" sz="1400" kern="1200" dirty="0"/>
            <a:t>and diagnose conditions at a network scenario level	</a:t>
          </a:r>
        </a:p>
      </dsp:txBody>
      <dsp:txXfrm>
        <a:off x="2645313" y="4400916"/>
        <a:ext cx="8840820" cy="465475"/>
      </dsp:txXfrm>
    </dsp:sp>
    <dsp:sp modelId="{B2F25FD1-1208-4C6F-9E10-4BD49AB4F618}">
      <dsp:nvSpPr>
        <dsp:cNvPr id="0" name=""/>
        <dsp:cNvSpPr/>
      </dsp:nvSpPr>
      <dsp:spPr>
        <a:xfrm>
          <a:off x="0" y="4403089"/>
          <a:ext cx="2560766" cy="465475"/>
        </a:xfrm>
        <a:prstGeom prst="round2SameRect">
          <a:avLst>
            <a:gd name="adj1" fmla="val 16670"/>
            <a:gd name="adj2" fmla="val 0"/>
          </a:avLst>
        </a:prstGeom>
        <a:solidFill>
          <a:schemeClr val="accent1">
            <a:shade val="80000"/>
            <a:hueOff val="261962"/>
            <a:satOff val="-4692"/>
            <a:lumOff val="19939"/>
            <a:alphaOff val="0"/>
          </a:schemeClr>
        </a:solidFill>
        <a:ln w="12700" cap="flat" cmpd="sng" algn="ctr">
          <a:solidFill>
            <a:schemeClr val="accent1">
              <a:shade val="80000"/>
              <a:hueOff val="261962"/>
              <a:satOff val="-4692"/>
              <a:lumOff val="199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Network Watcher</a:t>
          </a:r>
        </a:p>
      </dsp:txBody>
      <dsp:txXfrm>
        <a:off x="22727" y="4425816"/>
        <a:ext cx="2515312" cy="442748"/>
      </dsp:txXfrm>
    </dsp:sp>
    <dsp:sp modelId="{17ABA224-45D5-4AFE-85EB-DF18FD223DB0}">
      <dsp:nvSpPr>
        <dsp:cNvPr id="0" name=""/>
        <dsp:cNvSpPr/>
      </dsp:nvSpPr>
      <dsp:spPr>
        <a:xfrm>
          <a:off x="2645313" y="4889665"/>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a:t>Firewalling </a:t>
          </a:r>
          <a:r>
            <a:rPr lang="en-US" sz="1400" kern="1200" dirty="0"/>
            <a:t>capabilities with built-in high availability, unrestricted cloud scalability, and zero maintenance	</a:t>
          </a:r>
        </a:p>
      </dsp:txBody>
      <dsp:txXfrm>
        <a:off x="2645313" y="4889665"/>
        <a:ext cx="8840820" cy="465475"/>
      </dsp:txXfrm>
    </dsp:sp>
    <dsp:sp modelId="{C6D7767A-2E45-4C43-8CE3-D6D375DFB92B}">
      <dsp:nvSpPr>
        <dsp:cNvPr id="0" name=""/>
        <dsp:cNvSpPr/>
      </dsp:nvSpPr>
      <dsp:spPr>
        <a:xfrm>
          <a:off x="0" y="4891839"/>
          <a:ext cx="2560766" cy="465475"/>
        </a:xfrm>
        <a:prstGeom prst="round2SameRect">
          <a:avLst>
            <a:gd name="adj1" fmla="val 16670"/>
            <a:gd name="adj2" fmla="val 0"/>
          </a:avLst>
        </a:prstGeom>
        <a:solidFill>
          <a:schemeClr val="accent1">
            <a:shade val="80000"/>
            <a:hueOff val="291069"/>
            <a:satOff val="-5213"/>
            <a:lumOff val="22154"/>
            <a:alphaOff val="0"/>
          </a:schemeClr>
        </a:solidFill>
        <a:ln w="12700" cap="flat" cmpd="sng" algn="ctr">
          <a:solidFill>
            <a:schemeClr val="accent1">
              <a:shade val="80000"/>
              <a:hueOff val="291069"/>
              <a:satOff val="-5213"/>
              <a:lumOff val="2215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Azure Firewall</a:t>
          </a:r>
        </a:p>
      </dsp:txBody>
      <dsp:txXfrm>
        <a:off x="22727" y="4914566"/>
        <a:ext cx="2515312" cy="442748"/>
      </dsp:txXfrm>
    </dsp:sp>
    <dsp:sp modelId="{246CEEE4-8691-4261-BB96-22BBAC558F99}">
      <dsp:nvSpPr>
        <dsp:cNvPr id="0" name=""/>
        <dsp:cNvSpPr/>
      </dsp:nvSpPr>
      <dsp:spPr>
        <a:xfrm>
          <a:off x="2645313" y="5378414"/>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dirty="0"/>
            <a:t>Connect sites with a unified wide-area network portal</a:t>
          </a:r>
        </a:p>
      </dsp:txBody>
      <dsp:txXfrm>
        <a:off x="2645313" y="5378414"/>
        <a:ext cx="8840820" cy="465475"/>
      </dsp:txXfrm>
    </dsp:sp>
    <dsp:sp modelId="{DB344C2C-00F9-4E0A-8BB3-FE520B09A691}">
      <dsp:nvSpPr>
        <dsp:cNvPr id="0" name=""/>
        <dsp:cNvSpPr/>
      </dsp:nvSpPr>
      <dsp:spPr>
        <a:xfrm>
          <a:off x="0" y="5380588"/>
          <a:ext cx="2560766" cy="465475"/>
        </a:xfrm>
        <a:prstGeom prst="round2SameRect">
          <a:avLst>
            <a:gd name="adj1" fmla="val 16670"/>
            <a:gd name="adj2" fmla="val 0"/>
          </a:avLst>
        </a:prstGeom>
        <a:solidFill>
          <a:schemeClr val="accent1">
            <a:shade val="80000"/>
            <a:hueOff val="320176"/>
            <a:satOff val="-5735"/>
            <a:lumOff val="24370"/>
            <a:alphaOff val="0"/>
          </a:schemeClr>
        </a:solidFill>
        <a:ln w="12700" cap="flat" cmpd="sng" algn="ctr">
          <a:solidFill>
            <a:schemeClr val="accent1">
              <a:shade val="80000"/>
              <a:hueOff val="320176"/>
              <a:satOff val="-5735"/>
              <a:lumOff val="243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Virtual WAN</a:t>
          </a:r>
        </a:p>
      </dsp:txBody>
      <dsp:txXfrm>
        <a:off x="22727" y="5403315"/>
        <a:ext cx="2515312" cy="442748"/>
      </dsp:txXfrm>
    </dsp:sp>
    <dsp:sp modelId="{7330A784-6A08-4827-9BA7-C65D210C9816}">
      <dsp:nvSpPr>
        <dsp:cNvPr id="0" name=""/>
        <dsp:cNvSpPr/>
      </dsp:nvSpPr>
      <dsp:spPr>
        <a:xfrm>
          <a:off x="2645313" y="5867164"/>
          <a:ext cx="8840820" cy="465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US" sz="1400" kern="1200"/>
            <a:t>Scalable</a:t>
          </a:r>
          <a:r>
            <a:rPr lang="en-US" sz="1400" kern="1200" dirty="0"/>
            <a:t>, security-enhanced delivery point for global, microservice-based web applications</a:t>
          </a:r>
        </a:p>
      </dsp:txBody>
      <dsp:txXfrm>
        <a:off x="2645313" y="5867164"/>
        <a:ext cx="8840820" cy="465475"/>
      </dsp:txXfrm>
    </dsp:sp>
    <dsp:sp modelId="{79DD2B84-79FC-4AE0-BCC2-05BE5CFEF756}">
      <dsp:nvSpPr>
        <dsp:cNvPr id="0" name=""/>
        <dsp:cNvSpPr/>
      </dsp:nvSpPr>
      <dsp:spPr>
        <a:xfrm>
          <a:off x="0" y="5869336"/>
          <a:ext cx="2560766" cy="465475"/>
        </a:xfrm>
        <a:prstGeom prst="round2SameRect">
          <a:avLst>
            <a:gd name="adj1" fmla="val 16670"/>
            <a:gd name="adj2" fmla="val 0"/>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Front Door Service</a:t>
          </a:r>
        </a:p>
      </dsp:txBody>
      <dsp:txXfrm>
        <a:off x="22727" y="5892063"/>
        <a:ext cx="2515312" cy="4427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084C8-1727-49C6-9C25-5FA032C7BF81}">
      <dsp:nvSpPr>
        <dsp:cNvPr id="0" name=""/>
        <dsp:cNvSpPr/>
      </dsp:nvSpPr>
      <dsp:spPr>
        <a:xfrm>
          <a:off x="841" y="1266228"/>
          <a:ext cx="535253" cy="535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AAC36-29F2-4615-B147-725139E6F574}">
      <dsp:nvSpPr>
        <dsp:cNvPr id="0" name=""/>
        <dsp:cNvSpPr/>
      </dsp:nvSpPr>
      <dsp:spPr>
        <a:xfrm>
          <a:off x="841" y="1890578"/>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a:t>Deep integration</a:t>
          </a:r>
        </a:p>
      </dsp:txBody>
      <dsp:txXfrm>
        <a:off x="841" y="1890578"/>
        <a:ext cx="1529296" cy="229394"/>
      </dsp:txXfrm>
    </dsp:sp>
    <dsp:sp modelId="{33BB2A6E-A1BF-4B44-94F9-C91D1ADD9356}">
      <dsp:nvSpPr>
        <dsp:cNvPr id="0" name=""/>
        <dsp:cNvSpPr/>
      </dsp:nvSpPr>
      <dsp:spPr>
        <a:xfrm>
          <a:off x="841" y="2161413"/>
          <a:ext cx="1529296" cy="11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CDN works seamlessly with Azure services</a:t>
          </a:r>
        </a:p>
      </dsp:txBody>
      <dsp:txXfrm>
        <a:off x="841" y="2161413"/>
        <a:ext cx="1529296" cy="1176825"/>
      </dsp:txXfrm>
    </dsp:sp>
    <dsp:sp modelId="{D675CA7B-3F87-4672-8D0A-BE37EA1DC097}">
      <dsp:nvSpPr>
        <dsp:cNvPr id="0" name=""/>
        <dsp:cNvSpPr/>
      </dsp:nvSpPr>
      <dsp:spPr>
        <a:xfrm>
          <a:off x="1797765" y="1266228"/>
          <a:ext cx="535253" cy="535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EA9036-D883-4E33-9470-1A05422304C8}">
      <dsp:nvSpPr>
        <dsp:cNvPr id="0" name=""/>
        <dsp:cNvSpPr/>
      </dsp:nvSpPr>
      <dsp:spPr>
        <a:xfrm>
          <a:off x="1797765" y="1890578"/>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a:t>Massive capacity</a:t>
          </a:r>
        </a:p>
      </dsp:txBody>
      <dsp:txXfrm>
        <a:off x="1797765" y="1890578"/>
        <a:ext cx="1529296" cy="229394"/>
      </dsp:txXfrm>
    </dsp:sp>
    <dsp:sp modelId="{D3EB7054-1FD4-4CEC-8F9D-F6EBD2ED8DBA}">
      <dsp:nvSpPr>
        <dsp:cNvPr id="0" name=""/>
        <dsp:cNvSpPr/>
      </dsp:nvSpPr>
      <dsp:spPr>
        <a:xfrm>
          <a:off x="1797765" y="2161413"/>
          <a:ext cx="1529296" cy="11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CDN easily handles sudden traffic spikes and heavy loads</a:t>
          </a:r>
        </a:p>
      </dsp:txBody>
      <dsp:txXfrm>
        <a:off x="1797765" y="2161413"/>
        <a:ext cx="1529296" cy="1176825"/>
      </dsp:txXfrm>
    </dsp:sp>
    <dsp:sp modelId="{38B55D2D-F93C-454B-9C51-0949212B5816}">
      <dsp:nvSpPr>
        <dsp:cNvPr id="0" name=""/>
        <dsp:cNvSpPr/>
      </dsp:nvSpPr>
      <dsp:spPr>
        <a:xfrm>
          <a:off x="3594689" y="1266228"/>
          <a:ext cx="535253" cy="535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BB6723-DEB0-4138-9506-E05CD77FE256}">
      <dsp:nvSpPr>
        <dsp:cNvPr id="0" name=""/>
        <dsp:cNvSpPr/>
      </dsp:nvSpPr>
      <dsp:spPr>
        <a:xfrm>
          <a:off x="3594689" y="1890578"/>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a:t>Developer-friendly</a:t>
          </a:r>
        </a:p>
      </dsp:txBody>
      <dsp:txXfrm>
        <a:off x="3594689" y="1890578"/>
        <a:ext cx="1529296" cy="229394"/>
      </dsp:txXfrm>
    </dsp:sp>
    <dsp:sp modelId="{6B09638A-0BE7-4044-A698-793204C1E101}">
      <dsp:nvSpPr>
        <dsp:cNvPr id="0" name=""/>
        <dsp:cNvSpPr/>
      </dsp:nvSpPr>
      <dsp:spPr>
        <a:xfrm>
          <a:off x="3594689" y="2161413"/>
          <a:ext cx="1529296" cy="11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Azure APIs and developer tools</a:t>
          </a:r>
        </a:p>
      </dsp:txBody>
      <dsp:txXfrm>
        <a:off x="3594689" y="2161413"/>
        <a:ext cx="1529296" cy="1176825"/>
      </dsp:txXfrm>
    </dsp:sp>
    <dsp:sp modelId="{0DB6EC3E-07E4-41A0-93A4-E19E450208DB}">
      <dsp:nvSpPr>
        <dsp:cNvPr id="0" name=""/>
        <dsp:cNvSpPr/>
      </dsp:nvSpPr>
      <dsp:spPr>
        <a:xfrm>
          <a:off x="5391613" y="1266228"/>
          <a:ext cx="535253" cy="535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207183-05B3-4533-A974-9A4275D9B0B9}">
      <dsp:nvSpPr>
        <dsp:cNvPr id="0" name=""/>
        <dsp:cNvSpPr/>
      </dsp:nvSpPr>
      <dsp:spPr>
        <a:xfrm>
          <a:off x="5391613" y="1890578"/>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dirty="0"/>
            <a:t>Robust security</a:t>
          </a:r>
        </a:p>
      </dsp:txBody>
      <dsp:txXfrm>
        <a:off x="5391613" y="1890578"/>
        <a:ext cx="1529296" cy="229394"/>
      </dsp:txXfrm>
    </dsp:sp>
    <dsp:sp modelId="{F1E8464E-90AA-4967-A908-314F87FC4DD9}">
      <dsp:nvSpPr>
        <dsp:cNvPr id="0" name=""/>
        <dsp:cNvSpPr/>
      </dsp:nvSpPr>
      <dsp:spPr>
        <a:xfrm>
          <a:off x="5391613" y="2161413"/>
          <a:ext cx="1529296" cy="11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Mitigate security threats</a:t>
          </a:r>
        </a:p>
      </dsp:txBody>
      <dsp:txXfrm>
        <a:off x="5391613" y="2161413"/>
        <a:ext cx="1529296" cy="1176825"/>
      </dsp:txXfrm>
    </dsp:sp>
    <dsp:sp modelId="{74059795-81E1-49EE-9D15-D39E91F96333}">
      <dsp:nvSpPr>
        <dsp:cNvPr id="0" name=""/>
        <dsp:cNvSpPr/>
      </dsp:nvSpPr>
      <dsp:spPr>
        <a:xfrm>
          <a:off x="7188537" y="1266228"/>
          <a:ext cx="535253" cy="5352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3821B5-95BD-440C-8E11-76B81D96C138}">
      <dsp:nvSpPr>
        <dsp:cNvPr id="0" name=""/>
        <dsp:cNvSpPr/>
      </dsp:nvSpPr>
      <dsp:spPr>
        <a:xfrm>
          <a:off x="7188537" y="1890578"/>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dirty="0"/>
            <a:t>Multiple providers</a:t>
          </a:r>
        </a:p>
      </dsp:txBody>
      <dsp:txXfrm>
        <a:off x="7188537" y="1890578"/>
        <a:ext cx="1529296" cy="229394"/>
      </dsp:txXfrm>
    </dsp:sp>
    <dsp:sp modelId="{E702C335-40CF-4986-916F-8DCCB50987BA}">
      <dsp:nvSpPr>
        <dsp:cNvPr id="0" name=""/>
        <dsp:cNvSpPr/>
      </dsp:nvSpPr>
      <dsp:spPr>
        <a:xfrm>
          <a:off x="7188537" y="2161413"/>
          <a:ext cx="1529296" cy="11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Build and tailor your content delivery strategy with a choice of providers.</a:t>
          </a:r>
        </a:p>
      </dsp:txBody>
      <dsp:txXfrm>
        <a:off x="7188537" y="2161413"/>
        <a:ext cx="1529296" cy="1176825"/>
      </dsp:txXfrm>
    </dsp:sp>
    <dsp:sp modelId="{2DA34173-0757-4E09-81F4-B69ADD73824C}">
      <dsp:nvSpPr>
        <dsp:cNvPr id="0" name=""/>
        <dsp:cNvSpPr/>
      </dsp:nvSpPr>
      <dsp:spPr>
        <a:xfrm>
          <a:off x="8985461" y="1266228"/>
          <a:ext cx="535253" cy="5352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F6A487-76FD-4EC2-B916-EE6A02274EA9}">
      <dsp:nvSpPr>
        <dsp:cNvPr id="0" name=""/>
        <dsp:cNvSpPr/>
      </dsp:nvSpPr>
      <dsp:spPr>
        <a:xfrm>
          <a:off x="8985461" y="1890578"/>
          <a:ext cx="1529296" cy="2293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90000"/>
            </a:lnSpc>
            <a:spcBef>
              <a:spcPct val="0"/>
            </a:spcBef>
            <a:spcAft>
              <a:spcPct val="35000"/>
            </a:spcAft>
            <a:buNone/>
            <a:defRPr b="1"/>
          </a:pPr>
          <a:r>
            <a:rPr lang="en-US" sz="1500" kern="1200"/>
            <a:t>Advanced analytics</a:t>
          </a:r>
        </a:p>
      </dsp:txBody>
      <dsp:txXfrm>
        <a:off x="8985461" y="1890578"/>
        <a:ext cx="1529296" cy="229394"/>
      </dsp:txXfrm>
    </dsp:sp>
    <dsp:sp modelId="{7044FF46-B4A4-4468-8CB2-BD0AB9CAEC3A}">
      <dsp:nvSpPr>
        <dsp:cNvPr id="0" name=""/>
        <dsp:cNvSpPr/>
      </dsp:nvSpPr>
      <dsp:spPr>
        <a:xfrm>
          <a:off x="8985461" y="2161413"/>
          <a:ext cx="1529296" cy="1176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Gain insights about customer workflows and business needs</a:t>
          </a:r>
        </a:p>
      </dsp:txBody>
      <dsp:txXfrm>
        <a:off x="8985461" y="2161413"/>
        <a:ext cx="1529296" cy="11768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3DB5A-B7A1-4806-A44D-A209BE74C8EA}">
      <dsp:nvSpPr>
        <dsp:cNvPr id="0" name=""/>
        <dsp:cNvSpPr/>
      </dsp:nvSpPr>
      <dsp:spPr>
        <a:xfrm>
          <a:off x="82613" y="826866"/>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9B9A87-F55B-4DA8-9A0D-55A0F110DE23}">
      <dsp:nvSpPr>
        <dsp:cNvPr id="0" name=""/>
        <dsp:cNvSpPr/>
      </dsp:nvSpPr>
      <dsp:spPr>
        <a:xfrm>
          <a:off x="271034" y="1015288"/>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C29BD3-7B9C-4864-A115-62C20166E7D0}">
      <dsp:nvSpPr>
        <dsp:cNvPr id="0" name=""/>
        <dsp:cNvSpPr/>
      </dsp:nvSpPr>
      <dsp:spPr>
        <a:xfrm>
          <a:off x="1172126" y="82686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Private connections (not over public internet)</a:t>
          </a:r>
        </a:p>
      </dsp:txBody>
      <dsp:txXfrm>
        <a:off x="1172126" y="826866"/>
        <a:ext cx="2114937" cy="897246"/>
      </dsp:txXfrm>
    </dsp:sp>
    <dsp:sp modelId="{79A6737D-2C44-48FF-9F4F-5FE515CB3B19}">
      <dsp:nvSpPr>
        <dsp:cNvPr id="0" name=""/>
        <dsp:cNvSpPr/>
      </dsp:nvSpPr>
      <dsp:spPr>
        <a:xfrm>
          <a:off x="3655575" y="826866"/>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01EB95-047C-4B93-8844-9D6F1E51F421}">
      <dsp:nvSpPr>
        <dsp:cNvPr id="0" name=""/>
        <dsp:cNvSpPr/>
      </dsp:nvSpPr>
      <dsp:spPr>
        <a:xfrm>
          <a:off x="3843996" y="1015288"/>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EEC531-7E43-4AE4-9F5D-08A9679B9AA0}">
      <dsp:nvSpPr>
        <dsp:cNvPr id="0" name=""/>
        <dsp:cNvSpPr/>
      </dsp:nvSpPr>
      <dsp:spPr>
        <a:xfrm>
          <a:off x="4745088" y="82686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Increased reliability and speed</a:t>
          </a:r>
        </a:p>
      </dsp:txBody>
      <dsp:txXfrm>
        <a:off x="4745088" y="826866"/>
        <a:ext cx="2114937" cy="897246"/>
      </dsp:txXfrm>
    </dsp:sp>
    <dsp:sp modelId="{E4056AF6-445E-4955-A3FD-9F03950D925E}">
      <dsp:nvSpPr>
        <dsp:cNvPr id="0" name=""/>
        <dsp:cNvSpPr/>
      </dsp:nvSpPr>
      <dsp:spPr>
        <a:xfrm>
          <a:off x="7228536" y="826866"/>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6AB1F-FA93-477F-BCC3-E035597076E5}">
      <dsp:nvSpPr>
        <dsp:cNvPr id="0" name=""/>
        <dsp:cNvSpPr/>
      </dsp:nvSpPr>
      <dsp:spPr>
        <a:xfrm>
          <a:off x="7416958" y="1015288"/>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A4EC4D-3A12-4777-878E-67570272EF83}">
      <dsp:nvSpPr>
        <dsp:cNvPr id="0" name=""/>
        <dsp:cNvSpPr/>
      </dsp:nvSpPr>
      <dsp:spPr>
        <a:xfrm>
          <a:off x="8318049" y="82686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Lower latency</a:t>
          </a:r>
        </a:p>
      </dsp:txBody>
      <dsp:txXfrm>
        <a:off x="8318049" y="826866"/>
        <a:ext cx="2114937" cy="897246"/>
      </dsp:txXfrm>
    </dsp:sp>
    <dsp:sp modelId="{B735C0E2-3599-448F-B063-DD50934373D7}">
      <dsp:nvSpPr>
        <dsp:cNvPr id="0" name=""/>
        <dsp:cNvSpPr/>
      </dsp:nvSpPr>
      <dsp:spPr>
        <a:xfrm>
          <a:off x="82613" y="2430375"/>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B55EF-8D7C-47E7-8AE2-00347E891471}">
      <dsp:nvSpPr>
        <dsp:cNvPr id="0" name=""/>
        <dsp:cNvSpPr/>
      </dsp:nvSpPr>
      <dsp:spPr>
        <a:xfrm>
          <a:off x="271034" y="2618797"/>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79D884-FB95-4C42-B857-B092D5DB8349}">
      <dsp:nvSpPr>
        <dsp:cNvPr id="0" name=""/>
        <dsp:cNvSpPr/>
      </dsp:nvSpPr>
      <dsp:spPr>
        <a:xfrm>
          <a:off x="1172126" y="243037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Bandwidth up to 100 Gbps</a:t>
          </a:r>
        </a:p>
      </dsp:txBody>
      <dsp:txXfrm>
        <a:off x="1172126" y="2430375"/>
        <a:ext cx="2114937" cy="897246"/>
      </dsp:txXfrm>
    </dsp:sp>
    <dsp:sp modelId="{41E9FE74-6C5D-44B1-B0A3-FDA6949CE6A8}">
      <dsp:nvSpPr>
        <dsp:cNvPr id="0" name=""/>
        <dsp:cNvSpPr/>
      </dsp:nvSpPr>
      <dsp:spPr>
        <a:xfrm>
          <a:off x="3655575" y="2430375"/>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980454-D28F-4151-A849-B3CDE5030C7B}">
      <dsp:nvSpPr>
        <dsp:cNvPr id="0" name=""/>
        <dsp:cNvSpPr/>
      </dsp:nvSpPr>
      <dsp:spPr>
        <a:xfrm>
          <a:off x="3843996" y="2618797"/>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6D9256-5419-4E88-84EB-598DF0ABBCA3}">
      <dsp:nvSpPr>
        <dsp:cNvPr id="0" name=""/>
        <dsp:cNvSpPr/>
      </dsp:nvSpPr>
      <dsp:spPr>
        <a:xfrm>
          <a:off x="4745088" y="243037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Connects directly to your WAN</a:t>
          </a:r>
        </a:p>
      </dsp:txBody>
      <dsp:txXfrm>
        <a:off x="4745088" y="2430375"/>
        <a:ext cx="2114937" cy="897246"/>
      </dsp:txXfrm>
    </dsp:sp>
    <dsp:sp modelId="{799FFBFE-4649-4140-A5D7-A089DFD3835D}">
      <dsp:nvSpPr>
        <dsp:cNvPr id="0" name=""/>
        <dsp:cNvSpPr/>
      </dsp:nvSpPr>
      <dsp:spPr>
        <a:xfrm>
          <a:off x="7228536" y="2430375"/>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F848C5-1C9B-4B79-96BE-1CA936BF7343}">
      <dsp:nvSpPr>
        <dsp:cNvPr id="0" name=""/>
        <dsp:cNvSpPr/>
      </dsp:nvSpPr>
      <dsp:spPr>
        <a:xfrm>
          <a:off x="7416958" y="2618797"/>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9341FC-0953-4345-9EFA-9C9A25CFA5E1}">
      <dsp:nvSpPr>
        <dsp:cNvPr id="0" name=""/>
        <dsp:cNvSpPr/>
      </dsp:nvSpPr>
      <dsp:spPr>
        <a:xfrm>
          <a:off x="8318049" y="2430375"/>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dirty="0"/>
            <a:t>Connect on-premises networks using the Microsoft global network</a:t>
          </a:r>
        </a:p>
      </dsp:txBody>
      <dsp:txXfrm>
        <a:off x="8318049" y="2430375"/>
        <a:ext cx="2114937" cy="8972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16BAF-F30C-454B-83A2-87C0F4D9E714}">
      <dsp:nvSpPr>
        <dsp:cNvPr id="0" name=""/>
        <dsp:cNvSpPr/>
      </dsp:nvSpPr>
      <dsp:spPr>
        <a:xfrm>
          <a:off x="0" y="3245"/>
          <a:ext cx="10515600" cy="6913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18040C-41AC-458B-83A8-2F10C8505C6C}">
      <dsp:nvSpPr>
        <dsp:cNvPr id="0" name=""/>
        <dsp:cNvSpPr/>
      </dsp:nvSpPr>
      <dsp:spPr>
        <a:xfrm>
          <a:off x="209128" y="158795"/>
          <a:ext cx="380233" cy="3802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92DB6-BB94-420D-801B-E68777730000}">
      <dsp:nvSpPr>
        <dsp:cNvPr id="0" name=""/>
        <dsp:cNvSpPr/>
      </dsp:nvSpPr>
      <dsp:spPr>
        <a:xfrm>
          <a:off x="798489" y="3245"/>
          <a:ext cx="9717110" cy="69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66" tIns="73166" rIns="73166" bIns="73166" numCol="1" spcCol="1270" anchor="ctr" anchorCtr="0">
          <a:noAutofit/>
        </a:bodyPr>
        <a:lstStyle/>
        <a:p>
          <a:pPr marL="0" lvl="0" indent="0" algn="l" defTabSz="844550">
            <a:lnSpc>
              <a:spcPct val="90000"/>
            </a:lnSpc>
            <a:spcBef>
              <a:spcPct val="0"/>
            </a:spcBef>
            <a:spcAft>
              <a:spcPct val="35000"/>
            </a:spcAft>
            <a:buNone/>
          </a:pPr>
          <a:r>
            <a:rPr lang="en-US" sz="1900" kern="1200"/>
            <a:t>DNS hosted alongside your apps</a:t>
          </a:r>
        </a:p>
      </dsp:txBody>
      <dsp:txXfrm>
        <a:off x="798489" y="3245"/>
        <a:ext cx="9717110" cy="691332"/>
      </dsp:txXfrm>
    </dsp:sp>
    <dsp:sp modelId="{134A65EC-B1E4-4054-9EDC-2D27EFD4BEB6}">
      <dsp:nvSpPr>
        <dsp:cNvPr id="0" name=""/>
        <dsp:cNvSpPr/>
      </dsp:nvSpPr>
      <dsp:spPr>
        <a:xfrm>
          <a:off x="0" y="867411"/>
          <a:ext cx="10515600" cy="69133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202400-1458-41F2-8800-8C6D223D2E1F}">
      <dsp:nvSpPr>
        <dsp:cNvPr id="0" name=""/>
        <dsp:cNvSpPr/>
      </dsp:nvSpPr>
      <dsp:spPr>
        <a:xfrm>
          <a:off x="209128" y="1022961"/>
          <a:ext cx="380233" cy="3802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5CBACB-A598-4F2B-AE1F-942F2875B644}">
      <dsp:nvSpPr>
        <dsp:cNvPr id="0" name=""/>
        <dsp:cNvSpPr/>
      </dsp:nvSpPr>
      <dsp:spPr>
        <a:xfrm>
          <a:off x="798489" y="867411"/>
          <a:ext cx="9717110" cy="69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66" tIns="73166" rIns="73166" bIns="73166" numCol="1" spcCol="1270" anchor="ctr" anchorCtr="0">
          <a:noAutofit/>
        </a:bodyPr>
        <a:lstStyle/>
        <a:p>
          <a:pPr marL="0" lvl="0" indent="0" algn="l" defTabSz="844550">
            <a:lnSpc>
              <a:spcPct val="90000"/>
            </a:lnSpc>
            <a:spcBef>
              <a:spcPct val="0"/>
            </a:spcBef>
            <a:spcAft>
              <a:spcPct val="35000"/>
            </a:spcAft>
            <a:buNone/>
          </a:pPr>
          <a:r>
            <a:rPr lang="en-US" sz="1900" kern="1200"/>
            <a:t>Ultra-high availability</a:t>
          </a:r>
        </a:p>
      </dsp:txBody>
      <dsp:txXfrm>
        <a:off x="798489" y="867411"/>
        <a:ext cx="9717110" cy="691332"/>
      </dsp:txXfrm>
    </dsp:sp>
    <dsp:sp modelId="{762CC0F3-9E88-447E-8598-71F5690E128E}">
      <dsp:nvSpPr>
        <dsp:cNvPr id="0" name=""/>
        <dsp:cNvSpPr/>
      </dsp:nvSpPr>
      <dsp:spPr>
        <a:xfrm>
          <a:off x="0" y="1731577"/>
          <a:ext cx="10515600" cy="69133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2CF0C-1A5C-4DED-ACC4-A377D2AF9F62}">
      <dsp:nvSpPr>
        <dsp:cNvPr id="0" name=""/>
        <dsp:cNvSpPr/>
      </dsp:nvSpPr>
      <dsp:spPr>
        <a:xfrm>
          <a:off x="209128" y="1887127"/>
          <a:ext cx="380233" cy="3802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C7B632-0B64-4D7F-A06D-1B61DB371C56}">
      <dsp:nvSpPr>
        <dsp:cNvPr id="0" name=""/>
        <dsp:cNvSpPr/>
      </dsp:nvSpPr>
      <dsp:spPr>
        <a:xfrm>
          <a:off x="798489" y="1731577"/>
          <a:ext cx="9717110" cy="69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66" tIns="73166" rIns="73166" bIns="73166" numCol="1" spcCol="1270" anchor="ctr" anchorCtr="0">
          <a:noAutofit/>
        </a:bodyPr>
        <a:lstStyle/>
        <a:p>
          <a:pPr marL="0" lvl="0" indent="0" algn="l" defTabSz="844550">
            <a:lnSpc>
              <a:spcPct val="90000"/>
            </a:lnSpc>
            <a:spcBef>
              <a:spcPct val="0"/>
            </a:spcBef>
            <a:spcAft>
              <a:spcPct val="35000"/>
            </a:spcAft>
            <a:buNone/>
          </a:pPr>
          <a:r>
            <a:rPr lang="en-US" sz="1900" kern="1200"/>
            <a:t>Fast DNS queries</a:t>
          </a:r>
        </a:p>
      </dsp:txBody>
      <dsp:txXfrm>
        <a:off x="798489" y="1731577"/>
        <a:ext cx="9717110" cy="691332"/>
      </dsp:txXfrm>
    </dsp:sp>
    <dsp:sp modelId="{2925FC56-9738-4B7A-AF9C-9480E203F270}">
      <dsp:nvSpPr>
        <dsp:cNvPr id="0" name=""/>
        <dsp:cNvSpPr/>
      </dsp:nvSpPr>
      <dsp:spPr>
        <a:xfrm>
          <a:off x="0" y="2595743"/>
          <a:ext cx="10515600" cy="69133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89263D-DA16-42A5-A562-ACB459F9F0E3}">
      <dsp:nvSpPr>
        <dsp:cNvPr id="0" name=""/>
        <dsp:cNvSpPr/>
      </dsp:nvSpPr>
      <dsp:spPr>
        <a:xfrm>
          <a:off x="209128" y="2751293"/>
          <a:ext cx="380233" cy="3802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D62D5D-BFC4-4E2D-9105-7C3852210AE0}">
      <dsp:nvSpPr>
        <dsp:cNvPr id="0" name=""/>
        <dsp:cNvSpPr/>
      </dsp:nvSpPr>
      <dsp:spPr>
        <a:xfrm>
          <a:off x="798489" y="2595743"/>
          <a:ext cx="9717110" cy="69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66" tIns="73166" rIns="73166" bIns="73166" numCol="1" spcCol="1270" anchor="ctr" anchorCtr="0">
          <a:noAutofit/>
        </a:bodyPr>
        <a:lstStyle/>
        <a:p>
          <a:pPr marL="0" lvl="0" indent="0" algn="l" defTabSz="844550">
            <a:lnSpc>
              <a:spcPct val="90000"/>
            </a:lnSpc>
            <a:spcBef>
              <a:spcPct val="0"/>
            </a:spcBef>
            <a:spcAft>
              <a:spcPct val="35000"/>
            </a:spcAft>
            <a:buNone/>
          </a:pPr>
          <a:r>
            <a:rPr lang="en-US" sz="1900" kern="1200"/>
            <a:t>Quick updates to DNS records</a:t>
          </a:r>
        </a:p>
      </dsp:txBody>
      <dsp:txXfrm>
        <a:off x="798489" y="2595743"/>
        <a:ext cx="9717110" cy="691332"/>
      </dsp:txXfrm>
    </dsp:sp>
    <dsp:sp modelId="{7B93C651-1667-45CF-AD65-958FC2FC82BF}">
      <dsp:nvSpPr>
        <dsp:cNvPr id="0" name=""/>
        <dsp:cNvSpPr/>
      </dsp:nvSpPr>
      <dsp:spPr>
        <a:xfrm>
          <a:off x="0" y="3459909"/>
          <a:ext cx="10515600" cy="69133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C3BDA1-CE77-484A-A37F-47709A68D1DC}">
      <dsp:nvSpPr>
        <dsp:cNvPr id="0" name=""/>
        <dsp:cNvSpPr/>
      </dsp:nvSpPr>
      <dsp:spPr>
        <a:xfrm>
          <a:off x="209128" y="3615459"/>
          <a:ext cx="380233" cy="3802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542273-9B72-4747-ACE2-51018A8CE8CF}">
      <dsp:nvSpPr>
        <dsp:cNvPr id="0" name=""/>
        <dsp:cNvSpPr/>
      </dsp:nvSpPr>
      <dsp:spPr>
        <a:xfrm>
          <a:off x="798489" y="3459909"/>
          <a:ext cx="9717110" cy="69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166" tIns="73166" rIns="73166" bIns="73166" numCol="1" spcCol="1270" anchor="ctr" anchorCtr="0">
          <a:noAutofit/>
        </a:bodyPr>
        <a:lstStyle/>
        <a:p>
          <a:pPr marL="0" lvl="0" indent="0" algn="l" defTabSz="844550">
            <a:lnSpc>
              <a:spcPct val="90000"/>
            </a:lnSpc>
            <a:spcBef>
              <a:spcPct val="0"/>
            </a:spcBef>
            <a:spcAft>
              <a:spcPct val="35000"/>
            </a:spcAft>
            <a:buNone/>
          </a:pPr>
          <a:r>
            <a:rPr lang="en-US" sz="1900" kern="1200"/>
            <a:t>Supports all common DNS record types</a:t>
          </a:r>
        </a:p>
      </dsp:txBody>
      <dsp:txXfrm>
        <a:off x="798489" y="3459909"/>
        <a:ext cx="9717110" cy="6913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B3FCD-6F6D-494B-AD88-B28431071C19}">
      <dsp:nvSpPr>
        <dsp:cNvPr id="0" name=""/>
        <dsp:cNvSpPr/>
      </dsp:nvSpPr>
      <dsp:spPr>
        <a:xfrm rot="5400000">
          <a:off x="-623620" y="627686"/>
          <a:ext cx="4157468" cy="2910227"/>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l" defTabSz="844550">
            <a:lnSpc>
              <a:spcPct val="90000"/>
            </a:lnSpc>
            <a:spcBef>
              <a:spcPct val="0"/>
            </a:spcBef>
            <a:spcAft>
              <a:spcPct val="35000"/>
            </a:spcAft>
            <a:buNone/>
          </a:pPr>
          <a:endParaRPr lang="en-US" sz="1900" kern="1200" dirty="0"/>
        </a:p>
        <a:p>
          <a:pPr marL="0" lvl="0" indent="0" algn="ctr" defTabSz="844550">
            <a:lnSpc>
              <a:spcPct val="90000"/>
            </a:lnSpc>
            <a:spcBef>
              <a:spcPct val="0"/>
            </a:spcBef>
            <a:spcAft>
              <a:spcPct val="35000"/>
            </a:spcAft>
            <a:buNone/>
          </a:pPr>
          <a:r>
            <a:rPr lang="en-US" sz="2800" kern="1200" dirty="0"/>
            <a:t>Your private network in the cloud</a:t>
          </a:r>
          <a:br>
            <a:rPr lang="en-US" sz="1900" kern="1200" dirty="0"/>
          </a:br>
          <a:endParaRPr lang="en-US" sz="1900" kern="1200" dirty="0"/>
        </a:p>
      </dsp:txBody>
      <dsp:txXfrm rot="-5400000">
        <a:off x="1" y="1459180"/>
        <a:ext cx="2910227" cy="1247241"/>
      </dsp:txXfrm>
    </dsp:sp>
    <dsp:sp modelId="{76517FD5-47B8-4B7F-956B-26B4FA798707}">
      <dsp:nvSpPr>
        <dsp:cNvPr id="0" name=""/>
        <dsp:cNvSpPr/>
      </dsp:nvSpPr>
      <dsp:spPr>
        <a:xfrm rot="5400000">
          <a:off x="5361026" y="-2446732"/>
          <a:ext cx="2703775" cy="760537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a:t>Build a hybrid infrastructure that you control</a:t>
          </a:r>
        </a:p>
        <a:p>
          <a:pPr marL="228600" lvl="1" indent="-228600" algn="l" defTabSz="977900">
            <a:lnSpc>
              <a:spcPct val="90000"/>
            </a:lnSpc>
            <a:spcBef>
              <a:spcPct val="0"/>
            </a:spcBef>
            <a:spcAft>
              <a:spcPct val="15000"/>
            </a:spcAft>
            <a:buChar char="•"/>
          </a:pPr>
          <a:r>
            <a:rPr lang="en-US" sz="2200" kern="1200"/>
            <a:t>Bring your own IP addresses and DNS servers</a:t>
          </a:r>
        </a:p>
        <a:p>
          <a:pPr marL="228600" lvl="1" indent="-228600" algn="l" defTabSz="977900">
            <a:lnSpc>
              <a:spcPct val="90000"/>
            </a:lnSpc>
            <a:spcBef>
              <a:spcPct val="0"/>
            </a:spcBef>
            <a:spcAft>
              <a:spcPct val="15000"/>
            </a:spcAft>
            <a:buChar char="•"/>
          </a:pPr>
          <a:r>
            <a:rPr lang="en-US" sz="2200" kern="1200"/>
            <a:t>Secure your connections with an IPsec VPN or ExpressRoute</a:t>
          </a:r>
        </a:p>
        <a:p>
          <a:pPr marL="228600" lvl="1" indent="-228600" algn="l" defTabSz="977900">
            <a:lnSpc>
              <a:spcPct val="90000"/>
            </a:lnSpc>
            <a:spcBef>
              <a:spcPct val="0"/>
            </a:spcBef>
            <a:spcAft>
              <a:spcPct val="15000"/>
            </a:spcAft>
            <a:buChar char="•"/>
          </a:pPr>
          <a:r>
            <a:rPr lang="en-US" sz="2200" kern="1200"/>
            <a:t>Get granular control over traffic between subnets</a:t>
          </a:r>
        </a:p>
        <a:p>
          <a:pPr marL="228600" lvl="1" indent="-228600" algn="l" defTabSz="977900">
            <a:lnSpc>
              <a:spcPct val="90000"/>
            </a:lnSpc>
            <a:spcBef>
              <a:spcPct val="0"/>
            </a:spcBef>
            <a:spcAft>
              <a:spcPct val="15000"/>
            </a:spcAft>
            <a:buChar char="•"/>
          </a:pPr>
          <a:r>
            <a:rPr lang="en-US" sz="2200" kern="1200" dirty="0"/>
            <a:t>Create network topologies using virtual appliances</a:t>
          </a:r>
        </a:p>
        <a:p>
          <a:pPr marL="228600" lvl="1" indent="-228600" algn="l" defTabSz="977900">
            <a:lnSpc>
              <a:spcPct val="90000"/>
            </a:lnSpc>
            <a:spcBef>
              <a:spcPct val="0"/>
            </a:spcBef>
            <a:spcAft>
              <a:spcPct val="15000"/>
            </a:spcAft>
            <a:buChar char="•"/>
          </a:pPr>
          <a:r>
            <a:rPr lang="en-US" sz="2200" kern="1200" dirty="0"/>
            <a:t>Isolated and highly-secure environment for your applications</a:t>
          </a:r>
        </a:p>
      </dsp:txBody>
      <dsp:txXfrm rot="-5400000">
        <a:off x="2910228" y="136053"/>
        <a:ext cx="7473385" cy="243980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5/17/2019</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FC37E-62BC-491D-80B1-3C40243AC4BB}"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1EB25-A4E3-475F-8636-A1F67BD31B35}" type="slidenum">
              <a:rPr lang="en-US" smtClean="0"/>
              <a:t>‹#›</a:t>
            </a:fld>
            <a:endParaRPr lang="en-US"/>
          </a:p>
        </p:txBody>
      </p:sp>
    </p:spTree>
    <p:extLst>
      <p:ext uri="{BB962C8B-B14F-4D97-AF65-F5344CB8AC3E}">
        <p14:creationId xmlns:p14="http://schemas.microsoft.com/office/powerpoint/2010/main" val="4108261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zure.microsoft.com/en-us/blog/dns-security-appliances-in-azur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zure.microsoft.com/en-us/solutions/network-applianc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azuremarketplace.microsoft.com/en-us/marketplac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docs.microsoft.com/en-us/azure/load-balancer/load-balancer-standard-overview" TargetMode="External"/><Relationship Id="rId13" Type="http://schemas.openxmlformats.org/officeDocument/2006/relationships/hyperlink" Target="https://docs.microsoft.com/en-us/azure/vpn-gateway/vpn-gateway-about-vpngateways?toc=/azure/virtual-network/toc.json#ExpressRoute" TargetMode="External"/><Relationship Id="rId18" Type="http://schemas.openxmlformats.org/officeDocument/2006/relationships/hyperlink" Target="https://docs.microsoft.com/en-us/azure/vpn-gateway/vpn-gateway-bgp-overview?toc=/azure/virtual-network/toc.json" TargetMode="External"/><Relationship Id="rId3" Type="http://schemas.openxmlformats.org/officeDocument/2006/relationships/hyperlink" Target="https://docs.microsoft.com/en-us/azure/azure-glossary-cloud-terminology?toc=/azure/virtual-network/toc.json#subscription" TargetMode="External"/><Relationship Id="rId7" Type="http://schemas.openxmlformats.org/officeDocument/2006/relationships/hyperlink" Target="https://docs.microsoft.com/en-us/azure/load-balancer/load-balancer-overview" TargetMode="External"/><Relationship Id="rId12" Type="http://schemas.openxmlformats.org/officeDocument/2006/relationships/hyperlink" Target="https://docs.microsoft.com/en-us/azure/vpn-gateway/vpn-gateway-about-vpngateways?toc=/azure/virtual-network/toc.json#s2smulti" TargetMode="External"/><Relationship Id="rId17" Type="http://schemas.openxmlformats.org/officeDocument/2006/relationships/hyperlink" Target="https://docs.microsoft.com/en-us/azure/virtual-network/virtual-networks-udr-overview#user-defined" TargetMode="External"/><Relationship Id="rId2" Type="http://schemas.openxmlformats.org/officeDocument/2006/relationships/slide" Target="../slides/slide5.xml"/><Relationship Id="rId16" Type="http://schemas.openxmlformats.org/officeDocument/2006/relationships/hyperlink" Target="https://azuremarketplace.microsoft.com/marketplace/apps/category/networking?page=1&amp;subcategories=appliances" TargetMode="External"/><Relationship Id="rId20" Type="http://schemas.openxmlformats.org/officeDocument/2006/relationships/hyperlink" Target="https://docs.microsoft.com/en-us/azure/virtual-network/virtual-network-peering-overview" TargetMode="External"/><Relationship Id="rId1" Type="http://schemas.openxmlformats.org/officeDocument/2006/relationships/notesMaster" Target="../notesMasters/notesMaster1.xml"/><Relationship Id="rId6" Type="http://schemas.openxmlformats.org/officeDocument/2006/relationships/hyperlink" Target="https://docs.microsoft.com/en-us/azure/virtual-network/virtual-network-public-ip-address" TargetMode="External"/><Relationship Id="rId11" Type="http://schemas.openxmlformats.org/officeDocument/2006/relationships/hyperlink" Target="https://docs.microsoft.com/en-us/azure/vpn-gateway/vpn-gateway-about-vpngateways?toc=/azure/virtual-network/toc.json#P2S" TargetMode="External"/><Relationship Id="rId5" Type="http://schemas.openxmlformats.org/officeDocument/2006/relationships/hyperlink" Target="https://docs.microsoft.com/en-us/azure/load-balancer/load-balancer-outbound-connections" TargetMode="External"/><Relationship Id="rId15" Type="http://schemas.openxmlformats.org/officeDocument/2006/relationships/hyperlink" Target="https://docs.microsoft.com/en-us/azure/virtual-network/security-overview#application-security-groups" TargetMode="External"/><Relationship Id="rId10" Type="http://schemas.openxmlformats.org/officeDocument/2006/relationships/hyperlink" Target="https://docs.microsoft.com/en-us/azure/virtual-network/virtual-network-service-endpoints-overview" TargetMode="External"/><Relationship Id="rId19" Type="http://schemas.openxmlformats.org/officeDocument/2006/relationships/hyperlink" Target="https://docs.microsoft.com/en-us/azure/expressroute/expressroute-routing?toc=/azure/virtual-network/toc.json#dynamic-route-exchange" TargetMode="External"/><Relationship Id="rId4" Type="http://schemas.openxmlformats.org/officeDocument/2006/relationships/hyperlink" Target="https://docs.microsoft.com/en-us/azure/azure-glossary-cloud-terminology?toc=/azure/virtual-network/toc.json#region" TargetMode="External"/><Relationship Id="rId9" Type="http://schemas.openxmlformats.org/officeDocument/2006/relationships/hyperlink" Target="https://docs.microsoft.com/en-us/azure/virtual-network/virtual-network-for-azure-services" TargetMode="External"/><Relationship Id="rId14" Type="http://schemas.openxmlformats.org/officeDocument/2006/relationships/hyperlink" Target="https://docs.microsoft.com/en-us/azure/virtual-network/security-overview#network-security-groups"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docs.microsoft.com/en-us/azure/cdn" TargetMode="External"/><Relationship Id="rId13" Type="http://schemas.openxmlformats.org/officeDocument/2006/relationships/hyperlink" Target="https://docs.microsoft.com/en-us/azure/virtual-network/ddos-protection-overview" TargetMode="External"/><Relationship Id="rId18" Type="http://schemas.openxmlformats.org/officeDocument/2006/relationships/hyperlink" Target="https://docs.microsoft.com/en-us/azure/network-watcher/network-watcher-monitoring-overview" TargetMode="External"/><Relationship Id="rId3" Type="http://schemas.openxmlformats.org/officeDocument/2006/relationships/hyperlink" Target="https://docs.microsoft.com/en-us/azure/dns" TargetMode="External"/><Relationship Id="rId21" Type="http://schemas.openxmlformats.org/officeDocument/2006/relationships/hyperlink" Target="https://docs.microsoft.com/en-us/azure/virtual-network/virtual-network-peering-overview" TargetMode="External"/><Relationship Id="rId7" Type="http://schemas.openxmlformats.org/officeDocument/2006/relationships/hyperlink" Target="https://azure.microsoft.com/en-us/services/application-gateway/" TargetMode="External"/><Relationship Id="rId12" Type="http://schemas.openxmlformats.org/officeDocument/2006/relationships/hyperlink" Target="https://www.microsoft.com/trustcenter/security/threatmanagement" TargetMode="External"/><Relationship Id="rId17" Type="http://schemas.openxmlformats.org/officeDocument/2006/relationships/hyperlink" Target="https://docs.microsoft.com/en-us/azure/monitoring-and-diagnostics/monitoring-overview-azure-monitor" TargetMode="External"/><Relationship Id="rId2" Type="http://schemas.openxmlformats.org/officeDocument/2006/relationships/slide" Target="../slides/slide6.xml"/><Relationship Id="rId16" Type="http://schemas.openxmlformats.org/officeDocument/2006/relationships/hyperlink" Target="https://azure.microsoft.com/en-us/blog/monitoring-of-azure-expressroute-in-preview/" TargetMode="External"/><Relationship Id="rId20" Type="http://schemas.openxmlformats.org/officeDocument/2006/relationships/hyperlink" Target="https://azure.microsoft.com/en-us/global-infrastructure/" TargetMode="External"/><Relationship Id="rId1" Type="http://schemas.openxmlformats.org/officeDocument/2006/relationships/notesMaster" Target="../notesMasters/notesMaster1.xml"/><Relationship Id="rId6" Type="http://schemas.openxmlformats.org/officeDocument/2006/relationships/hyperlink" Target="https://docs.microsoft.com/en-us/azure/load-balancer/load-balancer-overview" TargetMode="External"/><Relationship Id="rId11" Type="http://schemas.openxmlformats.org/officeDocument/2006/relationships/hyperlink" Target="https://docs.microsoft.com/en-us/azure/application-gateway/application-gateway-web-application-firewall-overview" TargetMode="External"/><Relationship Id="rId5" Type="http://schemas.openxmlformats.org/officeDocument/2006/relationships/hyperlink" Target="https://docs.microsoft.com/en-us/azure/availability-zones/az-overview" TargetMode="External"/><Relationship Id="rId15" Type="http://schemas.openxmlformats.org/officeDocument/2006/relationships/hyperlink" Target="https://docs.microsoft.com/en-us/azure/azure-monitor/overview" TargetMode="External"/><Relationship Id="rId23" Type="http://schemas.openxmlformats.org/officeDocument/2006/relationships/hyperlink" Target="https://docs.microsoft.com/en-us/azure/vpn-gateway/vpn-gateway-about-vpn-devices" TargetMode="External"/><Relationship Id="rId10" Type="http://schemas.openxmlformats.org/officeDocument/2006/relationships/hyperlink" Target="https://docs.microsoft.com/en-us/azure/virtual-network/security-overview#application-security-groups" TargetMode="External"/><Relationship Id="rId19" Type="http://schemas.openxmlformats.org/officeDocument/2006/relationships/hyperlink" Target="https://docs.microsoft.com/en-us/azure/expressroute" TargetMode="External"/><Relationship Id="rId4" Type="http://schemas.openxmlformats.org/officeDocument/2006/relationships/hyperlink" Target="https://docs.microsoft.com/en-us/azure/virtual-network/virtual-networks-overview" TargetMode="External"/><Relationship Id="rId9" Type="http://schemas.openxmlformats.org/officeDocument/2006/relationships/hyperlink" Target="https://docs.microsoft.com/en-us/azure/virtual-network/virtual-networks-nsg" TargetMode="External"/><Relationship Id="rId14" Type="http://schemas.openxmlformats.org/officeDocument/2006/relationships/hyperlink" Target="https://blogs.msdn.microsoft.com/azuregov/2017/09/05/network-performance-monitor-general-availability/" TargetMode="External"/><Relationship Id="rId22" Type="http://schemas.openxmlformats.org/officeDocument/2006/relationships/hyperlink" Target="https://docs.microsoft.com/en-us/azure/vpn-gateway/vpn-gateway-about-vpngateway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zure.microsoft.com/en-us/services/#network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1</a:t>
            </a:fld>
            <a:endParaRPr lang="en-US"/>
          </a:p>
        </p:txBody>
      </p:sp>
    </p:spTree>
    <p:extLst>
      <p:ext uri="{BB962C8B-B14F-4D97-AF65-F5344CB8AC3E}">
        <p14:creationId xmlns:p14="http://schemas.microsoft.com/office/powerpoint/2010/main" val="61665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Deep integration</a:t>
            </a:r>
          </a:p>
          <a:p>
            <a:r>
              <a:rPr lang="en-US" sz="1200" b="0" i="0" kern="1200" dirty="0">
                <a:solidFill>
                  <a:schemeClr val="tx1"/>
                </a:solidFill>
                <a:effectLst/>
                <a:latin typeface="+mn-lt"/>
                <a:ea typeface="+mn-ea"/>
                <a:cs typeface="+mn-cs"/>
              </a:rPr>
              <a:t>CDN works seamlessly with Azure services, including Web Apps, Media Services, Storage, and Cloud Services. Apply CDN to your scenarios in just a few clicks.</a:t>
            </a:r>
          </a:p>
          <a:p>
            <a:r>
              <a:rPr lang="en-US" sz="1200" b="1" i="0" kern="1200" dirty="0">
                <a:solidFill>
                  <a:schemeClr val="tx1"/>
                </a:solidFill>
                <a:effectLst/>
                <a:latin typeface="+mn-lt"/>
                <a:ea typeface="+mn-ea"/>
                <a:cs typeface="+mn-cs"/>
              </a:rPr>
              <a:t>Massive capacity</a:t>
            </a:r>
          </a:p>
          <a:p>
            <a:r>
              <a:rPr lang="en-US" sz="1200" b="0" i="0" kern="1200" dirty="0">
                <a:solidFill>
                  <a:schemeClr val="tx1"/>
                </a:solidFill>
                <a:effectLst/>
                <a:latin typeface="+mn-lt"/>
                <a:ea typeface="+mn-ea"/>
                <a:cs typeface="+mn-cs"/>
              </a:rPr>
              <a:t>With its distributed, global presence, CDN easily handles sudden traffic spikes and heavy loads—for example, during major product launches or global sporting events—without new infrastructure costs or capacity concerns.</a:t>
            </a:r>
          </a:p>
          <a:p>
            <a:r>
              <a:rPr lang="en-US" sz="1200" b="1" i="0" kern="1200" dirty="0">
                <a:solidFill>
                  <a:schemeClr val="tx1"/>
                </a:solidFill>
                <a:effectLst/>
                <a:latin typeface="+mn-lt"/>
                <a:ea typeface="+mn-ea"/>
                <a:cs typeface="+mn-cs"/>
              </a:rPr>
              <a:t>Developer-friendly</a:t>
            </a:r>
          </a:p>
          <a:p>
            <a:r>
              <a:rPr lang="en-US" sz="1200" b="0" i="0" kern="1200" dirty="0">
                <a:solidFill>
                  <a:schemeClr val="tx1"/>
                </a:solidFill>
                <a:effectLst/>
                <a:latin typeface="+mn-lt"/>
                <a:ea typeface="+mn-ea"/>
                <a:cs typeface="+mn-cs"/>
              </a:rPr>
              <a:t>Azure APIs and developer tools give you the performance, reliability, and security you need to build global applications fast. Our APIs also give customers the flexibility to optimize features for availability and performance.</a:t>
            </a:r>
          </a:p>
          <a:p>
            <a:r>
              <a:rPr lang="en-US" sz="1200" b="1" i="0" kern="1200" dirty="0">
                <a:solidFill>
                  <a:schemeClr val="tx1"/>
                </a:solidFill>
                <a:effectLst/>
                <a:latin typeface="+mn-lt"/>
                <a:ea typeface="+mn-ea"/>
                <a:cs typeface="+mn-cs"/>
              </a:rPr>
              <a:t>Robust security</a:t>
            </a:r>
          </a:p>
          <a:p>
            <a:r>
              <a:rPr lang="en-US" sz="1200" b="0" i="0" kern="1200" dirty="0">
                <a:solidFill>
                  <a:schemeClr val="tx1"/>
                </a:solidFill>
                <a:effectLst/>
                <a:latin typeface="+mn-lt"/>
                <a:ea typeface="+mn-ea"/>
                <a:cs typeface="+mn-cs"/>
              </a:rPr>
              <a:t>Mitigate security threats on the content distribution network, such as distributed denial-of-service attacks. Optimize security by enabling HTTPS for your domain names, without additional cost or certificate management.</a:t>
            </a:r>
          </a:p>
          <a:p>
            <a:r>
              <a:rPr lang="en-US" sz="1200" b="1" i="0" kern="1200" dirty="0">
                <a:solidFill>
                  <a:schemeClr val="tx1"/>
                </a:solidFill>
                <a:effectLst/>
                <a:latin typeface="+mn-lt"/>
                <a:ea typeface="+mn-ea"/>
                <a:cs typeface="+mn-cs"/>
              </a:rPr>
              <a:t>Multiple providers</a:t>
            </a:r>
          </a:p>
          <a:p>
            <a:r>
              <a:rPr lang="en-US" sz="1200" b="0" i="0" kern="1200" dirty="0">
                <a:solidFill>
                  <a:schemeClr val="tx1"/>
                </a:solidFill>
                <a:effectLst/>
                <a:latin typeface="+mn-lt"/>
                <a:ea typeface="+mn-ea"/>
                <a:cs typeface="+mn-cs"/>
              </a:rPr>
              <a:t>Build and tailor your content delivery strategy with a choice of providers. Azure CDN integrates with services from Akamai and Verizon, enabling customers to select the right solution for their needs—for example, for load balance across content delivery networks.</a:t>
            </a:r>
          </a:p>
          <a:p>
            <a:r>
              <a:rPr lang="en-US" sz="1200" b="1" i="0" kern="1200" dirty="0">
                <a:solidFill>
                  <a:schemeClr val="tx1"/>
                </a:solidFill>
                <a:effectLst/>
                <a:latin typeface="+mn-lt"/>
                <a:ea typeface="+mn-ea"/>
                <a:cs typeface="+mn-cs"/>
              </a:rPr>
              <a:t>Advanced analytics</a:t>
            </a:r>
          </a:p>
          <a:p>
            <a:r>
              <a:rPr lang="en-US" sz="1200" b="0" i="0" kern="1200" dirty="0">
                <a:solidFill>
                  <a:schemeClr val="tx1"/>
                </a:solidFill>
                <a:effectLst/>
                <a:latin typeface="+mn-lt"/>
                <a:ea typeface="+mn-ea"/>
                <a:cs typeface="+mn-cs"/>
              </a:rPr>
              <a:t>Gain insights about customer workflows and business needs by tracking engagement with the content. See how customers are receiving and caching assets, and further monitor traffic on the content delivery network using real-time and granular analytics.</a:t>
            </a:r>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11</a:t>
            </a:fld>
            <a:endParaRPr lang="en-US"/>
          </a:p>
        </p:txBody>
      </p:sp>
    </p:spTree>
    <p:extLst>
      <p:ext uri="{BB962C8B-B14F-4D97-AF65-F5344CB8AC3E}">
        <p14:creationId xmlns:p14="http://schemas.microsoft.com/office/powerpoint/2010/main" val="1519874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Azure ExpressRoute to create private connections between Azure datacenters and infrastructure on your premises or in a colocation environment. ExpressRoute connections don't go over the public Internet, and they offer more reliability, faster speeds, and lower latencies than typical Internet connections. In some cases, using ExpressRoute connections to transfer data between on-premises systems and Azure can give you significant cost benefits.</a:t>
            </a:r>
          </a:p>
          <a:p>
            <a:endParaRPr lang="en-US" dirty="0"/>
          </a:p>
          <a:p>
            <a:r>
              <a:rPr lang="en-US" dirty="0"/>
              <a:t>With ExpressRoute, establish connections to Azure at an ExpressRoute location, such as an Exchange provider facility, or directly connect to Azure from your existing WAN network, such as a multiprotocol label switching (MPLS) VPN, provided by a network service provider.</a:t>
            </a:r>
          </a:p>
          <a:p>
            <a:endParaRPr lang="en-US" dirty="0"/>
          </a:p>
          <a:p>
            <a:endParaRPr lang="en-US" dirty="0"/>
          </a:p>
          <a:p>
            <a:endParaRPr lang="en-US" dirty="0"/>
          </a:p>
          <a:p>
            <a:endParaRPr lang="en-US" dirty="0"/>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Use a virtual private cloud for storage, backup, and recovery</a:t>
            </a:r>
          </a:p>
          <a:p>
            <a:r>
              <a:rPr lang="en-US" sz="1200" b="0" i="0" kern="1200" dirty="0">
                <a:solidFill>
                  <a:schemeClr val="tx1"/>
                </a:solidFill>
                <a:effectLst/>
                <a:latin typeface="+mn-lt"/>
                <a:ea typeface="+mn-ea"/>
                <a:cs typeface="+mn-cs"/>
              </a:rPr>
              <a:t>ExpressRoute gives you a fast and reliable connection to Azure with bandwidths up to 100 Gbps, which makes it excellent for scenarios like periodic data migration, replication for business continuity, disaster recovery, and other high-availability strategies. It can be a cost-effective option for transferring large amounts of data, such as datasets for high-performance computing applications, or moving large virtual machines between your dev-test environment in an Azure virtual private cloud and your on-premises production environments.</a:t>
            </a:r>
          </a:p>
          <a:p>
            <a:r>
              <a:rPr lang="en-US" sz="1200" b="1" i="0" kern="1200" dirty="0">
                <a:solidFill>
                  <a:schemeClr val="tx1"/>
                </a:solidFill>
                <a:effectLst/>
                <a:latin typeface="+mn-lt"/>
                <a:ea typeface="+mn-ea"/>
                <a:cs typeface="+mn-cs"/>
              </a:rPr>
              <a:t>Extend and connect your datacenters</a:t>
            </a:r>
          </a:p>
          <a:p>
            <a:r>
              <a:rPr lang="en-US" sz="1200" b="0" i="0" kern="1200" dirty="0">
                <a:solidFill>
                  <a:schemeClr val="tx1"/>
                </a:solidFill>
                <a:effectLst/>
                <a:latin typeface="+mn-lt"/>
                <a:ea typeface="+mn-ea"/>
                <a:cs typeface="+mn-cs"/>
              </a:rPr>
              <a:t>Use ExpressRoute to both connect and add compute and storage capacity to your existing datacenters. With high throughput and fast latencies, Azure will feel like a natural extension to or between your datacenters, so you enjoy the scale and economics of the public cloud without having to compromise on network performance.</a:t>
            </a:r>
          </a:p>
          <a:p>
            <a:r>
              <a:rPr lang="en-US" sz="1200" b="1" i="0" kern="1200" dirty="0">
                <a:solidFill>
                  <a:schemeClr val="tx1"/>
                </a:solidFill>
                <a:effectLst/>
                <a:latin typeface="+mn-lt"/>
                <a:ea typeface="+mn-ea"/>
                <a:cs typeface="+mn-cs"/>
              </a:rPr>
              <a:t>Build hybrid applications</a:t>
            </a:r>
          </a:p>
          <a:p>
            <a:r>
              <a:rPr lang="en-US" sz="1200" b="0" i="0" kern="1200" dirty="0">
                <a:solidFill>
                  <a:schemeClr val="tx1"/>
                </a:solidFill>
                <a:effectLst/>
                <a:latin typeface="+mn-lt"/>
                <a:ea typeface="+mn-ea"/>
                <a:cs typeface="+mn-cs"/>
              </a:rPr>
              <a:t>With predictable, reliable, and high-throughput connections offered by ExpressRoute, build applications that span on-premises infrastructure and Azure without compromising privacy or performance. For example, run a corporate intranet application in Azure that authenticates your customers with an on-premises Active Directory service, and serve all of your corporate customers without traffic ever routing through the public Internet.</a:t>
            </a:r>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12</a:t>
            </a:fld>
            <a:endParaRPr lang="en-US"/>
          </a:p>
        </p:txBody>
      </p:sp>
    </p:spTree>
    <p:extLst>
      <p:ext uri="{BB962C8B-B14F-4D97-AF65-F5344CB8AC3E}">
        <p14:creationId xmlns:p14="http://schemas.microsoft.com/office/powerpoint/2010/main" val="4102288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Host your domain in Azure for outstanding performance and availability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DNS hosted alongside your apps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Ultra-high availability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Fast DNS queries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Quick updates to DNS records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Supports all common DNS record types</a:t>
            </a:r>
          </a:p>
          <a:p>
            <a:endParaRPr lang="en-US" dirty="0"/>
          </a:p>
          <a:p>
            <a:r>
              <a:rPr lang="en-US" sz="1200" b="1" i="0" kern="1200" dirty="0">
                <a:solidFill>
                  <a:schemeClr val="tx1"/>
                </a:solidFill>
                <a:effectLst/>
                <a:latin typeface="+mn-lt"/>
                <a:ea typeface="+mn-ea"/>
                <a:cs typeface="+mn-cs"/>
              </a:rPr>
              <a:t>Host your DNS alongside your apps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Use Azure DNS to host your Domain Name System (DNS) domains in Azure. Manage your DNS records using the same credentials, and billing and support contract, as your other Azure services. Seamlessly integrate Azure-based services with corresponding DNS updates and streamline your end-to-end deployment process.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Accelerate your apps with fast DNS queries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Azure DNS uses a global network of name servers to provide fast responses to DNS queries. We use Anycast networking, so DNS queries automatically route to the closest name servers to give you the best possible performance.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Rely on the Microsoft global network of DNS servers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The Microsoft global network of name servers has the scale and redundancy to give you ultra-high availability for your domains. With Azure DNS, you can be confident that your DNS will always be available.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Get DNS updates without the wait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When you add a new DNS record, the Azure DNS name servers are updated in a few seconds—so you don’t have to wait long before that DNS record can be used.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Azure DNS Private Zones </a:t>
            </a:r>
            <a:r>
              <a:rPr lang="en-US" sz="1200" b="1" i="0" kern="1200" baseline="30000" dirty="0">
                <a:solidFill>
                  <a:schemeClr val="tx1"/>
                </a:solidFill>
                <a:effectLst/>
                <a:latin typeface="+mn-lt"/>
                <a:ea typeface="+mn-ea"/>
                <a:cs typeface="+mn-cs"/>
              </a:rPr>
              <a:t>Preview</a:t>
            </a:r>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Azure DNS Private Zones provides a simple, reliable, secure DNS service to manage and resolve names in a VNET without the need for you to create and manage custom DNS solution. This new capability allows you to use your own domain names, rather than the Azure-provided names available today, and provides name resolution for VM’s within a </a:t>
            </a:r>
            <a:r>
              <a:rPr lang="en-US" sz="1200" b="0" i="0" kern="1200" dirty="0" err="1">
                <a:solidFill>
                  <a:schemeClr val="tx1"/>
                </a:solidFill>
                <a:effectLst/>
                <a:latin typeface="+mn-lt"/>
                <a:ea typeface="+mn-ea"/>
                <a:cs typeface="+mn-cs"/>
              </a:rPr>
              <a:t>VNet</a:t>
            </a:r>
            <a:r>
              <a:rPr lang="en-US" sz="1200" b="0" i="0" kern="1200" dirty="0">
                <a:solidFill>
                  <a:schemeClr val="tx1"/>
                </a:solidFill>
                <a:effectLst/>
                <a:latin typeface="+mn-lt"/>
                <a:ea typeface="+mn-ea"/>
                <a:cs typeface="+mn-cs"/>
              </a:rPr>
              <a:t> and between </a:t>
            </a:r>
            <a:r>
              <a:rPr lang="en-US" sz="1200" b="0" i="0" kern="1200" dirty="0" err="1">
                <a:solidFill>
                  <a:schemeClr val="tx1"/>
                </a:solidFill>
                <a:effectLst/>
                <a:latin typeface="+mn-lt"/>
                <a:ea typeface="+mn-ea"/>
                <a:cs typeface="+mn-cs"/>
              </a:rPr>
              <a:t>VNets</a:t>
            </a:r>
            <a:r>
              <a:rPr lang="en-US" sz="1200" b="0" i="0" kern="1200" dirty="0">
                <a:solidFill>
                  <a:schemeClr val="tx1"/>
                </a:solidFill>
                <a:effectLst/>
                <a:latin typeface="+mn-lt"/>
                <a:ea typeface="+mn-ea"/>
                <a:cs typeface="+mn-cs"/>
              </a:rPr>
              <a:t>. Additionally, you can configure zones names with a split-horizon view allowing a private and a public DNS zone to share the same name.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Use your favorite DNS appliances in Azure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Industry best-of-breed appliances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Easy to configure and manage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Easily scalable and highly available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Simplify your migration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Use the brands you already know and the skills your team already has to bring advanced DNS capabilities (such as security through DNS filtering) to your virtual network while maintaining a familiar experience.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Enhance your security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Add advanced DNS security to your virtual network by deploying a DNS firewall, and help mitigate DNS-related security issues such as Phishing and Data Exfiltration. </a:t>
            </a:r>
            <a:r>
              <a:rPr lang="en-US" sz="1200" b="0" i="0" u="none" strike="noStrike" kern="1200" dirty="0">
                <a:solidFill>
                  <a:schemeClr val="tx1"/>
                </a:solidFill>
                <a:effectLst/>
                <a:latin typeface="+mn-lt"/>
                <a:ea typeface="+mn-ea"/>
                <a:cs typeface="+mn-cs"/>
                <a:hlinkClick r:id="rId3"/>
              </a:rPr>
              <a:t>Learn more about DNS security appliances</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CF71EB25-A4E3-475F-8636-A1F67BD31B35}" type="slidenum">
              <a:rPr lang="en-US" smtClean="0"/>
              <a:t>13</a:t>
            </a:fld>
            <a:endParaRPr lang="en-US"/>
          </a:p>
        </p:txBody>
      </p:sp>
    </p:spTree>
    <p:extLst>
      <p:ext uri="{BB962C8B-B14F-4D97-AF65-F5344CB8AC3E}">
        <p14:creationId xmlns:p14="http://schemas.microsoft.com/office/powerpoint/2010/main" val="929978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Build a hybrid infrastructure that you control</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Bring your own IP addresses and DNS servers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Secure your connections with an IPsec VPN or ExpressRoute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Get granular control over traffic between subnets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Create sophisticated network topologies using virtual appliances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Get an isolated and highly-secure environment for your applications</a:t>
            </a:r>
          </a:p>
          <a:p>
            <a:endParaRPr lang="en-US" dirty="0"/>
          </a:p>
          <a:p>
            <a:endParaRPr lang="en-US" dirty="0"/>
          </a:p>
          <a:p>
            <a:r>
              <a:rPr lang="en-US" sz="1200" b="1" i="0" kern="1200" dirty="0">
                <a:solidFill>
                  <a:schemeClr val="tx1"/>
                </a:solidFill>
                <a:effectLst/>
                <a:latin typeface="+mn-lt"/>
                <a:ea typeface="+mn-ea"/>
                <a:cs typeface="+mn-cs"/>
              </a:rPr>
              <a:t>Enhance security and isolation</a:t>
            </a:r>
          </a:p>
          <a:p>
            <a:r>
              <a:rPr lang="en-US" sz="1200" b="0" i="0" kern="1200" dirty="0">
                <a:solidFill>
                  <a:schemeClr val="tx1"/>
                </a:solidFill>
                <a:effectLst/>
                <a:latin typeface="+mn-lt"/>
                <a:ea typeface="+mn-ea"/>
                <a:cs typeface="+mn-cs"/>
              </a:rPr>
              <a:t>Azure Virtual Network gives you an isolated and highly-secure environment to run your virtual machines and applications. Use your private IP addresses and define subnets, access control policies, and more. Use Virtual Network to treat Azure the same as you would your own datacenter.</a:t>
            </a:r>
          </a:p>
          <a:p>
            <a:r>
              <a:rPr lang="en-US" sz="1200" b="1" i="0" kern="1200" dirty="0">
                <a:solidFill>
                  <a:schemeClr val="tx1"/>
                </a:solidFill>
                <a:effectLst/>
                <a:latin typeface="+mn-lt"/>
                <a:ea typeface="+mn-ea"/>
                <a:cs typeface="+mn-cs"/>
              </a:rPr>
              <a:t>Rely on our global reach</a:t>
            </a:r>
          </a:p>
          <a:p>
            <a:r>
              <a:rPr lang="en-US" sz="1200" b="0" i="0" kern="1200" dirty="0">
                <a:solidFill>
                  <a:schemeClr val="tx1"/>
                </a:solidFill>
                <a:effectLst/>
                <a:latin typeface="+mn-lt"/>
                <a:ea typeface="+mn-ea"/>
                <a:cs typeface="+mn-cs"/>
              </a:rPr>
              <a:t>Traffic between Azure resources in a single region, or in multiple regions, stays in the Azure network—intra-Azure traffic doesn’t flow over the Internet. In Azure, traffic for virtual machine-to-virtual machine, storage, and SQL communication only traverses the Azure network, regardless of the source and destination Azure region. Inter-region virtual network-to-virtual network traffic also flows entirely across the Azure network.</a:t>
            </a:r>
          </a:p>
          <a:p>
            <a:r>
              <a:rPr lang="en-US" sz="1200" b="1" i="0" kern="1200" dirty="0">
                <a:solidFill>
                  <a:schemeClr val="tx1"/>
                </a:solidFill>
                <a:effectLst/>
                <a:latin typeface="+mn-lt"/>
                <a:ea typeface="+mn-ea"/>
                <a:cs typeface="+mn-cs"/>
              </a:rPr>
              <a:t>Build sophisticated network topologies</a:t>
            </a:r>
          </a:p>
          <a:p>
            <a:r>
              <a:rPr lang="en-US" sz="1200" b="0" i="0" kern="1200" dirty="0">
                <a:solidFill>
                  <a:schemeClr val="tx1"/>
                </a:solidFill>
                <a:effectLst/>
                <a:latin typeface="+mn-lt"/>
                <a:ea typeface="+mn-ea"/>
                <a:cs typeface="+mn-cs"/>
              </a:rPr>
              <a:t>In a virtual network, </a:t>
            </a:r>
            <a:r>
              <a:rPr lang="en-US" sz="1200" b="0" i="0" u="none" strike="noStrike" kern="1200" dirty="0">
                <a:solidFill>
                  <a:schemeClr val="tx1"/>
                </a:solidFill>
                <a:effectLst/>
                <a:latin typeface="+mn-lt"/>
                <a:ea typeface="+mn-ea"/>
                <a:cs typeface="+mn-cs"/>
                <a:hlinkClick r:id="rId3"/>
              </a:rPr>
              <a:t>run your favorite network virtual appliances</a:t>
            </a:r>
            <a:r>
              <a:rPr lang="en-US" sz="1200" b="0" i="0" kern="1200" dirty="0">
                <a:solidFill>
                  <a:schemeClr val="tx1"/>
                </a:solidFill>
                <a:effectLst/>
                <a:latin typeface="+mn-lt"/>
                <a:ea typeface="+mn-ea"/>
                <a:cs typeface="+mn-cs"/>
              </a:rPr>
              <a:t>—WAN optimizers, load balancers, and application firewalls—and define traffic flows, allowing you to design your network with a greater degree of control.</a:t>
            </a:r>
          </a:p>
          <a:p>
            <a:r>
              <a:rPr lang="en-US" sz="1200" b="1" i="0" kern="1200" dirty="0">
                <a:solidFill>
                  <a:schemeClr val="tx1"/>
                </a:solidFill>
                <a:effectLst/>
                <a:latin typeface="+mn-lt"/>
                <a:ea typeface="+mn-ea"/>
                <a:cs typeface="+mn-cs"/>
              </a:rPr>
              <a:t>Extend your datacenter into the cloud</a:t>
            </a:r>
          </a:p>
          <a:p>
            <a:r>
              <a:rPr lang="en-US" sz="1200" b="0" i="0" kern="1200" dirty="0">
                <a:solidFill>
                  <a:schemeClr val="tx1"/>
                </a:solidFill>
                <a:effectLst/>
                <a:latin typeface="+mn-lt"/>
                <a:ea typeface="+mn-ea"/>
                <a:cs typeface="+mn-cs"/>
              </a:rPr>
              <a:t>Use Virtual Network to extend your on-premises IT environment into the cloud, like you set up and connect to a remote branch office. You have options to securely connect to a virtual network—choose an IPsec VPN or a private connection by using Azure ExpressRoute.</a:t>
            </a:r>
          </a:p>
          <a:p>
            <a:r>
              <a:rPr lang="en-US" sz="1200" b="1" i="0" kern="1200" dirty="0">
                <a:solidFill>
                  <a:schemeClr val="tx1"/>
                </a:solidFill>
                <a:effectLst/>
                <a:latin typeface="+mn-lt"/>
                <a:ea typeface="+mn-ea"/>
                <a:cs typeface="+mn-cs"/>
              </a:rPr>
              <a:t>Create hybrid applications</a:t>
            </a:r>
          </a:p>
          <a:p>
            <a:r>
              <a:rPr lang="en-US" sz="1200" b="0" i="0" kern="1200" dirty="0">
                <a:solidFill>
                  <a:schemeClr val="tx1"/>
                </a:solidFill>
                <a:effectLst/>
                <a:latin typeface="+mn-lt"/>
                <a:ea typeface="+mn-ea"/>
                <a:cs typeface="+mn-cs"/>
              </a:rPr>
              <a:t>Use Virtual Network to build your hybrid cloud applications that securely connect to your on-premises datacenter—so an Azure web application can access an on-premises SQL Server database, or authenticate customers against an on-premises Azure Active Directory service.</a:t>
            </a:r>
          </a:p>
          <a:p>
            <a:r>
              <a:rPr lang="en-US" sz="1200" b="1" i="0" kern="1200" dirty="0">
                <a:solidFill>
                  <a:schemeClr val="tx1"/>
                </a:solidFill>
                <a:effectLst/>
                <a:latin typeface="+mn-lt"/>
                <a:ea typeface="+mn-ea"/>
                <a:cs typeface="+mn-cs"/>
              </a:rPr>
              <a:t>IaaS and PaaS, better together</a:t>
            </a:r>
          </a:p>
          <a:p>
            <a:r>
              <a:rPr lang="en-US" sz="1200" b="0" i="0" kern="1200" dirty="0">
                <a:solidFill>
                  <a:schemeClr val="tx1"/>
                </a:solidFill>
                <a:effectLst/>
                <a:latin typeface="+mn-lt"/>
                <a:ea typeface="+mn-ea"/>
                <a:cs typeface="+mn-cs"/>
              </a:rPr>
              <a:t>Use Virtual Network to build your services that rely on Azure cloud services and Azure Virtual Machines. Use Azure web roles for your front end and virtual machines for backend databases. Combine platform as a service (PaaS) and infrastructure as a service (IaaS) in a virtual network to get more flexibility and scalability when you’re building apps.</a:t>
            </a:r>
          </a:p>
          <a:p>
            <a:r>
              <a:rPr lang="en-US" sz="1200" b="1" i="0" kern="1200" dirty="0">
                <a:solidFill>
                  <a:schemeClr val="tx1"/>
                </a:solidFill>
                <a:effectLst/>
                <a:latin typeface="+mn-lt"/>
                <a:ea typeface="+mn-ea"/>
                <a:cs typeface="+mn-cs"/>
              </a:rPr>
              <a:t>Tap your network traffic</a:t>
            </a:r>
          </a:p>
          <a:p>
            <a:r>
              <a:rPr lang="en-US" sz="1200" b="0" i="0" kern="1200" dirty="0">
                <a:solidFill>
                  <a:schemeClr val="tx1"/>
                </a:solidFill>
                <a:effectLst/>
                <a:latin typeface="+mn-lt"/>
                <a:ea typeface="+mn-ea"/>
                <a:cs typeface="+mn-cs"/>
              </a:rPr>
              <a:t>Mirror and share a deep copy of your in and outbound virtual network traffic. Take advantage of aggregation, packet collection and load balancing solutions by streaming traffic to a destination IP endpoint or an internal load balancer in the same Virtual Network, peered Virtual Network or Network Virtual Appliance that you can deploy from a growing list of Security, Network and Application performance management partners.</a:t>
            </a:r>
          </a:p>
          <a:p>
            <a:r>
              <a:rPr lang="en-US" sz="1200" b="1" i="0" kern="1200" dirty="0">
                <a:solidFill>
                  <a:schemeClr val="tx1"/>
                </a:solidFill>
                <a:effectLst/>
                <a:latin typeface="+mn-lt"/>
                <a:ea typeface="+mn-ea"/>
                <a:cs typeface="+mn-cs"/>
              </a:rPr>
              <a:t>Use the networking solution that is right for you</a:t>
            </a:r>
          </a:p>
          <a:p>
            <a:r>
              <a:rPr lang="en-US" sz="1200" b="0" i="0" kern="1200" dirty="0">
                <a:solidFill>
                  <a:schemeClr val="tx1"/>
                </a:solidFill>
                <a:effectLst/>
                <a:latin typeface="+mn-lt"/>
                <a:ea typeface="+mn-ea"/>
                <a:cs typeface="+mn-cs"/>
              </a:rPr>
              <a:t>Find and take advantage of popular networking appliances, load balancers, and firewall and traffic management solutions in the </a:t>
            </a:r>
            <a:r>
              <a:rPr lang="en-US" sz="1200" b="0" i="0" u="none" strike="noStrike" kern="1200" dirty="0">
                <a:solidFill>
                  <a:schemeClr val="tx1"/>
                </a:solidFill>
                <a:effectLst/>
                <a:latin typeface="+mn-lt"/>
                <a:ea typeface="+mn-ea"/>
                <a:cs typeface="+mn-cs"/>
                <a:hlinkClick r:id="rId4"/>
              </a:rPr>
              <a:t>Azure Marketplace</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14</a:t>
            </a:fld>
            <a:endParaRPr lang="en-US"/>
          </a:p>
        </p:txBody>
      </p:sp>
    </p:spTree>
    <p:extLst>
      <p:ext uri="{BB962C8B-B14F-4D97-AF65-F5344CB8AC3E}">
        <p14:creationId xmlns:p14="http://schemas.microsoft.com/office/powerpoint/2010/main" val="382769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DNS-based load balancing</a:t>
            </a:r>
          </a:p>
          <a:p>
            <a:r>
              <a:rPr lang="en-US" dirty="0"/>
              <a:t>Azure Traffic Manager operates at the DNS layer to quickly and efficiently direct incoming DNS requests based on the routing method of your choice. An example would be sending requests to the closest endpoints, improving the responsiveness of your applications. Learn more.</a:t>
            </a:r>
          </a:p>
          <a:p>
            <a:endParaRPr lang="en-US" dirty="0"/>
          </a:p>
          <a:p>
            <a:r>
              <a:rPr lang="en-US" dirty="0"/>
              <a:t>How Azure Traffic Manager Works</a:t>
            </a:r>
          </a:p>
          <a:p>
            <a:endParaRPr lang="en-US" dirty="0"/>
          </a:p>
          <a:p>
            <a:r>
              <a:rPr lang="en-US" dirty="0"/>
              <a:t>Choose from flexible traffic routing options</a:t>
            </a:r>
          </a:p>
          <a:p>
            <a:r>
              <a:rPr lang="en-US" dirty="0"/>
              <a:t>Azure Traffic Manager offers four types of DNS-based traffic routing:</a:t>
            </a:r>
          </a:p>
          <a:p>
            <a:r>
              <a:rPr lang="en-US" dirty="0"/>
              <a:t>Failover, performance, geographic, and weighted round-robin.</a:t>
            </a:r>
          </a:p>
          <a:p>
            <a:r>
              <a:rPr lang="en-US" dirty="0"/>
              <a:t>Choose the one that’s right for you or combine, using nested profiles.</a:t>
            </a:r>
          </a:p>
          <a:p>
            <a:endParaRPr lang="en-US" dirty="0"/>
          </a:p>
          <a:p>
            <a:r>
              <a:rPr lang="en-US" dirty="0"/>
              <a:t>Reduce application downtime</a:t>
            </a:r>
          </a:p>
          <a:p>
            <a:r>
              <a:rPr lang="en-US" dirty="0"/>
              <a:t>Traffic Manager can improve the availability of important applications by monitoring your Azure services, or external websites and services, automatically directing users to the next best location when there’s a failure.</a:t>
            </a:r>
          </a:p>
          <a:p>
            <a:endParaRPr lang="en-US" dirty="0"/>
          </a:p>
          <a:p>
            <a:endParaRPr lang="en-US" dirty="0"/>
          </a:p>
          <a:p>
            <a:endParaRPr lang="en-US" dirty="0"/>
          </a:p>
          <a:p>
            <a:r>
              <a:rPr lang="en-US" dirty="0"/>
              <a:t>Improve app performance and content delivery</a:t>
            </a:r>
          </a:p>
          <a:p>
            <a:r>
              <a:rPr lang="en-US" dirty="0"/>
              <a:t>Traffic Manager makes your applications more responsive and improves content delivery times by directing your customers to Azure end points or an external location with the lowest network latency.</a:t>
            </a:r>
          </a:p>
          <a:p>
            <a:endParaRPr lang="en-US" dirty="0"/>
          </a:p>
          <a:p>
            <a:r>
              <a:rPr lang="en-US" dirty="0"/>
              <a:t>Distribute user traffic over multiple locations</a:t>
            </a:r>
          </a:p>
          <a:p>
            <a:r>
              <a:rPr lang="en-US" dirty="0"/>
              <a:t>Traffic Manager can direct your customer traffic and distribute it across multiple locations, such as multiple cloud services or multiple Azure web apps. Traffic Manager can also help you with your geofencing needs, using the geographic routing method.</a:t>
            </a:r>
          </a:p>
          <a:p>
            <a:endParaRPr lang="en-US" dirty="0"/>
          </a:p>
          <a:p>
            <a:endParaRPr lang="en-US" dirty="0"/>
          </a:p>
          <a:p>
            <a:endParaRPr lang="en-US" dirty="0"/>
          </a:p>
          <a:p>
            <a:r>
              <a:rPr lang="en-US" dirty="0"/>
              <a:t>Use with your on-premises datacenter</a:t>
            </a:r>
          </a:p>
          <a:p>
            <a:r>
              <a:rPr lang="en-US" dirty="0"/>
              <a:t>Traffic Manager is a popular option for on-premises scenarios, including burst-to-cloud, migrate-to-cloud, and failover-to-cloud. Use it to upgrade or perform maintenance on your on-site datacenter without inconveniencing customers.</a:t>
            </a:r>
          </a:p>
          <a:p>
            <a:endParaRPr lang="en-US" dirty="0"/>
          </a:p>
          <a:p>
            <a:r>
              <a:rPr lang="en-US" dirty="0"/>
              <a:t>Geographic fencing of your application users</a:t>
            </a:r>
          </a:p>
          <a:p>
            <a:r>
              <a:rPr lang="en-US" dirty="0"/>
              <a:t>Traffic Manager provides you with Geographic routing capabilities to ensure content localization and adherence to data sovereignty regulations. Applying geofencing allows users connecting from specific geographic regions to be routed to specific endpoints.</a:t>
            </a:r>
          </a:p>
          <a:p>
            <a:endParaRPr lang="en-US" dirty="0"/>
          </a:p>
          <a:p>
            <a:endParaRPr lang="en-US" dirty="0"/>
          </a:p>
          <a:p>
            <a:endParaRPr lang="en-US" dirty="0"/>
          </a:p>
          <a:p>
            <a:r>
              <a:rPr lang="en-US" dirty="0"/>
              <a:t>Obtain actionable insight about your users</a:t>
            </a:r>
          </a:p>
          <a:p>
            <a:r>
              <a:rPr lang="en-US" dirty="0"/>
              <a:t>Use the Traffic View capability in Traffic Manager to see where your users are connecting from and the quality of their digital experience.</a:t>
            </a:r>
          </a:p>
        </p:txBody>
      </p:sp>
      <p:sp>
        <p:nvSpPr>
          <p:cNvPr id="4" name="Slide Number Placeholder 3"/>
          <p:cNvSpPr>
            <a:spLocks noGrp="1"/>
          </p:cNvSpPr>
          <p:nvPr>
            <p:ph type="sldNum" sz="quarter" idx="5"/>
          </p:nvPr>
        </p:nvSpPr>
        <p:spPr/>
        <p:txBody>
          <a:bodyPr/>
          <a:lstStyle/>
          <a:p>
            <a:fld id="{CF71EB25-A4E3-475F-8636-A1F67BD31B35}" type="slidenum">
              <a:rPr lang="en-US" smtClean="0"/>
              <a:t>15</a:t>
            </a:fld>
            <a:endParaRPr lang="en-US"/>
          </a:p>
        </p:txBody>
      </p:sp>
    </p:spTree>
    <p:extLst>
      <p:ext uri="{BB962C8B-B14F-4D97-AF65-F5344CB8AC3E}">
        <p14:creationId xmlns:p14="http://schemas.microsoft.com/office/powerpoint/2010/main" val="521903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 high availability and network performance to your applications</a:t>
            </a:r>
          </a:p>
          <a:p>
            <a:r>
              <a:rPr lang="en-US" dirty="0"/>
              <a:t>Instantly add scale to your applications</a:t>
            </a:r>
          </a:p>
          <a:p>
            <a:r>
              <a:rPr lang="en-US" dirty="0"/>
              <a:t>Load balance Internet and private network traffic</a:t>
            </a:r>
          </a:p>
          <a:p>
            <a:r>
              <a:rPr lang="en-US" dirty="0"/>
              <a:t>Improve application reliability via health checks</a:t>
            </a:r>
          </a:p>
          <a:p>
            <a:r>
              <a:rPr lang="en-US" dirty="0"/>
              <a:t>Flexible NAT rules for better security</a:t>
            </a:r>
          </a:p>
          <a:p>
            <a:r>
              <a:rPr lang="en-US" dirty="0"/>
              <a:t>Directly integrated into virtual machines and cloud services</a:t>
            </a:r>
          </a:p>
          <a:p>
            <a:r>
              <a:rPr lang="en-US" dirty="0"/>
              <a:t>Native IPv6 support</a:t>
            </a:r>
          </a:p>
          <a:p>
            <a:endParaRPr lang="en-US" dirty="0"/>
          </a:p>
          <a:p>
            <a:endParaRPr lang="en-US" dirty="0"/>
          </a:p>
          <a:p>
            <a:endParaRPr lang="en-US" dirty="0"/>
          </a:p>
          <a:p>
            <a:r>
              <a:rPr lang="en-US" sz="1200" b="1" i="0" kern="1200" dirty="0">
                <a:solidFill>
                  <a:schemeClr val="tx1"/>
                </a:solidFill>
                <a:effectLst/>
                <a:latin typeface="+mn-lt"/>
                <a:ea typeface="+mn-ea"/>
                <a:cs typeface="+mn-cs"/>
              </a:rPr>
              <a:t>Simplify load balancing for applications</a:t>
            </a:r>
          </a:p>
          <a:p>
            <a:r>
              <a:rPr lang="en-US" sz="1200" b="0" i="0" kern="1200" dirty="0">
                <a:solidFill>
                  <a:schemeClr val="tx1"/>
                </a:solidFill>
                <a:effectLst/>
                <a:latin typeface="+mn-lt"/>
                <a:ea typeface="+mn-ea"/>
                <a:cs typeface="+mn-cs"/>
              </a:rPr>
              <a:t>With built-in load balancing for cloud services and virtual machines, you can create highly-available and scalable applications in minutes. Azure Load Balancer supports TCP/UDP-based protocols such as HTTP, HTTPS, and SMTP, and protocols used for real-time voice and video messaging applications.</a:t>
            </a:r>
          </a:p>
          <a:p>
            <a:r>
              <a:rPr lang="en-US" sz="1200" b="1" i="0" kern="1200" dirty="0">
                <a:solidFill>
                  <a:schemeClr val="tx1"/>
                </a:solidFill>
                <a:effectLst/>
                <a:latin typeface="+mn-lt"/>
                <a:ea typeface="+mn-ea"/>
                <a:cs typeface="+mn-cs"/>
              </a:rPr>
              <a:t>High availability and robust performance for your applications</a:t>
            </a:r>
          </a:p>
          <a:p>
            <a:r>
              <a:rPr lang="en-US" sz="1200" b="0" i="0" kern="1200" dirty="0">
                <a:solidFill>
                  <a:schemeClr val="tx1"/>
                </a:solidFill>
                <a:effectLst/>
                <a:latin typeface="+mn-lt"/>
                <a:ea typeface="+mn-ea"/>
                <a:cs typeface="+mn-cs"/>
              </a:rPr>
              <a:t>Load Balancer automatically scales with increasing application traffic. Without you needing to reconfigure or manage the load balancer, your applications provide a better customer experience.</a:t>
            </a:r>
          </a:p>
          <a:p>
            <a:r>
              <a:rPr lang="en-US" sz="1200" b="1" i="0" kern="1200" dirty="0">
                <a:solidFill>
                  <a:schemeClr val="tx1"/>
                </a:solidFill>
                <a:effectLst/>
                <a:latin typeface="+mn-lt"/>
                <a:ea typeface="+mn-ea"/>
                <a:cs typeface="+mn-cs"/>
              </a:rPr>
              <a:t>Internal load balancer</a:t>
            </a:r>
          </a:p>
          <a:p>
            <a:r>
              <a:rPr lang="en-US" sz="1200" b="0" i="0" kern="1200" dirty="0">
                <a:solidFill>
                  <a:schemeClr val="tx1"/>
                </a:solidFill>
                <a:effectLst/>
                <a:latin typeface="+mn-lt"/>
                <a:ea typeface="+mn-ea"/>
                <a:cs typeface="+mn-cs"/>
              </a:rPr>
              <a:t>Use the internal load balancer for traffic between virtual machines inside your private virtual networks, or use it to create multi-tiered hybrid applications.</a:t>
            </a:r>
          </a:p>
          <a:p>
            <a:r>
              <a:rPr lang="en-US" sz="1200" b="1" i="0" kern="1200" dirty="0">
                <a:solidFill>
                  <a:schemeClr val="tx1"/>
                </a:solidFill>
                <a:effectLst/>
                <a:latin typeface="+mn-lt"/>
                <a:ea typeface="+mn-ea"/>
                <a:cs typeface="+mn-cs"/>
              </a:rPr>
              <a:t>Build highly reliable applications</a:t>
            </a:r>
          </a:p>
          <a:p>
            <a:r>
              <a:rPr lang="en-US" sz="1200" b="0" i="0" kern="1200" dirty="0">
                <a:solidFill>
                  <a:schemeClr val="tx1"/>
                </a:solidFill>
                <a:effectLst/>
                <a:latin typeface="+mn-lt"/>
                <a:ea typeface="+mn-ea"/>
                <a:cs typeface="+mn-cs"/>
              </a:rPr>
              <a:t>Load Balancer probes the health of your application instances, automatically takes unhealthy instances out of rotation, and reinstates them when they become healthy again. Use Load Balancer to improve application uptime.</a:t>
            </a:r>
          </a:p>
          <a:p>
            <a:r>
              <a:rPr lang="en-US" sz="1200" b="1" i="0" kern="1200" dirty="0">
                <a:solidFill>
                  <a:schemeClr val="tx1"/>
                </a:solidFill>
                <a:effectLst/>
                <a:latin typeface="+mn-lt"/>
                <a:ea typeface="+mn-ea"/>
                <a:cs typeface="+mn-cs"/>
              </a:rPr>
              <a:t>Secure your networks</a:t>
            </a:r>
          </a:p>
          <a:p>
            <a:r>
              <a:rPr lang="en-US" sz="1200" b="0" i="0" kern="1200" dirty="0">
                <a:solidFill>
                  <a:schemeClr val="tx1"/>
                </a:solidFill>
                <a:effectLst/>
                <a:latin typeface="+mn-lt"/>
                <a:ea typeface="+mn-ea"/>
                <a:cs typeface="+mn-cs"/>
              </a:rPr>
              <a:t>Control your inbound and outbound network traffic, and protect private networks using built-in network address translation (NAT). Secure your network and integrate network security groups with Load Balancer.</a:t>
            </a:r>
          </a:p>
          <a:p>
            <a:r>
              <a:rPr lang="en-US" sz="1200" b="1" i="0" kern="1200" dirty="0">
                <a:solidFill>
                  <a:schemeClr val="tx1"/>
                </a:solidFill>
                <a:effectLst/>
                <a:latin typeface="+mn-lt"/>
                <a:ea typeface="+mn-ea"/>
                <a:cs typeface="+mn-cs"/>
              </a:rPr>
              <a:t>Expand your reach using IPv6</a:t>
            </a:r>
          </a:p>
          <a:p>
            <a:r>
              <a:rPr lang="en-US" sz="1200" b="0" i="0" kern="1200" dirty="0">
                <a:solidFill>
                  <a:schemeClr val="tx1"/>
                </a:solidFill>
                <a:effectLst/>
                <a:latin typeface="+mn-lt"/>
                <a:ea typeface="+mn-ea"/>
                <a:cs typeface="+mn-cs"/>
              </a:rPr>
              <a:t>Load-balanced IPv6 Internet connectivity all the way to native IPv6 endpoints on your Azure virtual machines. Native dual-stack endpoints help meet regulatory requirements and address the fast-growing number of devices in mobile and IoT markets looking to connect to Azure-based services.</a:t>
            </a:r>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16</a:t>
            </a:fld>
            <a:endParaRPr lang="en-US"/>
          </a:p>
        </p:txBody>
      </p:sp>
    </p:spTree>
    <p:extLst>
      <p:ext uri="{BB962C8B-B14F-4D97-AF65-F5344CB8AC3E}">
        <p14:creationId xmlns:p14="http://schemas.microsoft.com/office/powerpoint/2010/main" val="352028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VPN Gateway</a:t>
            </a:r>
          </a:p>
          <a:p>
            <a:r>
              <a:rPr lang="en-US" dirty="0"/>
              <a:t>Connecting your infrastructure to the cloud</a:t>
            </a:r>
          </a:p>
          <a:p>
            <a:endParaRPr lang="en-US" dirty="0"/>
          </a:p>
          <a:p>
            <a:r>
              <a:rPr lang="en-US" dirty="0"/>
              <a:t>Industry-standard Site-to-Site IPsec VPNs</a:t>
            </a:r>
          </a:p>
          <a:p>
            <a:r>
              <a:rPr lang="en-US" dirty="0"/>
              <a:t>Point-to-Site VPN access from anywhere</a:t>
            </a:r>
          </a:p>
          <a:p>
            <a:r>
              <a:rPr lang="en-US" dirty="0"/>
              <a:t>99.9% uptime SLA for VPN gateways</a:t>
            </a:r>
          </a:p>
          <a:p>
            <a:r>
              <a:rPr lang="en-US" dirty="0"/>
              <a:t>Highly available and easy to manage</a:t>
            </a:r>
          </a:p>
          <a:p>
            <a:r>
              <a:rPr lang="en-US" dirty="0"/>
              <a:t>Secure connections from anywhere</a:t>
            </a:r>
          </a:p>
          <a:p>
            <a:endParaRPr lang="en-US" dirty="0"/>
          </a:p>
          <a:p>
            <a:endParaRPr lang="en-US" dirty="0"/>
          </a:p>
          <a:p>
            <a:r>
              <a:rPr lang="en-US" dirty="0"/>
              <a:t>Connect your datacenter to Azure</a:t>
            </a:r>
          </a:p>
          <a:p>
            <a:r>
              <a:rPr lang="en-US" dirty="0"/>
              <a:t>Azure VPN Gateway connects your on-premises networks to Azure through Site-to-Site VPNs in a similar way that you set up and connect to a remote branch office. The connectivity is secure and uses the industry-standard protocols Internet Protocol Security (IPsec) and Internet Key Exchange (IKE). </a:t>
            </a:r>
          </a:p>
          <a:p>
            <a:endParaRPr lang="en-US" dirty="0"/>
          </a:p>
          <a:p>
            <a:r>
              <a:rPr lang="en-US" dirty="0"/>
              <a:t>Connect to your Azure virtual networks from anywhere</a:t>
            </a:r>
          </a:p>
          <a:p>
            <a:r>
              <a:rPr lang="en-US" dirty="0"/>
              <a:t>Point-to-Site VPN lets you connect to your virtual machines on Azure virtual networks from anywhere, whether you are on the road, working from your favorite café, managing your deployment, or doing a demo for your customers.</a:t>
            </a:r>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17</a:t>
            </a:fld>
            <a:endParaRPr lang="en-US"/>
          </a:p>
        </p:txBody>
      </p:sp>
    </p:spTree>
    <p:extLst>
      <p:ext uri="{BB962C8B-B14F-4D97-AF65-F5344CB8AC3E}">
        <p14:creationId xmlns:p14="http://schemas.microsoft.com/office/powerpoint/2010/main" val="410460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Platform-managed, scalable, and highly available application delivery controller as a service</a:t>
            </a:r>
          </a:p>
          <a:p>
            <a:r>
              <a:rPr lang="en-US" dirty="0"/>
              <a:t>99.95 percent uptime service-level agreement for multi-instance deployments</a:t>
            </a:r>
          </a:p>
          <a:p>
            <a:r>
              <a:rPr lang="en-US" dirty="0"/>
              <a:t>Customizable layer 7 load-balancing solution</a:t>
            </a:r>
          </a:p>
          <a:p>
            <a:r>
              <a:rPr lang="en-US" dirty="0"/>
              <a:t>Integrated web application firewall</a:t>
            </a:r>
          </a:p>
          <a:p>
            <a:r>
              <a:rPr lang="en-US" dirty="0"/>
              <a:t>Centralized SSL offload and SSL policy</a:t>
            </a:r>
          </a:p>
          <a:p>
            <a:r>
              <a:rPr lang="en-US" dirty="0"/>
              <a:t>Support for cookie-based session affinity</a:t>
            </a:r>
          </a:p>
          <a:p>
            <a:r>
              <a:rPr lang="en-US" dirty="0"/>
              <a:t>Support for public, private, and hybrid websites</a:t>
            </a:r>
          </a:p>
          <a:p>
            <a:r>
              <a:rPr lang="en-US" dirty="0"/>
              <a:t>Management through Azure APIs</a:t>
            </a:r>
          </a:p>
          <a:p>
            <a:endParaRPr lang="en-US" dirty="0"/>
          </a:p>
          <a:p>
            <a:endParaRPr lang="en-US" dirty="0"/>
          </a:p>
          <a:p>
            <a:endParaRPr lang="en-US" dirty="0"/>
          </a:p>
          <a:p>
            <a:pPr fontAlgn="b"/>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Web application firewall</a:t>
            </a:r>
          </a:p>
          <a:p>
            <a:r>
              <a:rPr lang="en-US" sz="1200" b="0" i="0" kern="1200" dirty="0">
                <a:solidFill>
                  <a:schemeClr val="tx1"/>
                </a:solidFill>
                <a:effectLst/>
                <a:latin typeface="+mn-lt"/>
                <a:ea typeface="+mn-ea"/>
                <a:cs typeface="+mn-cs"/>
              </a:rPr>
              <a:t>Protect your applications from common web vulnerabilities such as SQL injection and cross-site scripting. Monitor your web applications using custom rules and rule groups to suit your requirements and eliminate false positives.</a:t>
            </a:r>
          </a:p>
          <a:p>
            <a:r>
              <a:rPr lang="en-US" sz="1200" b="1" i="0" kern="1200" dirty="0">
                <a:solidFill>
                  <a:schemeClr val="tx1"/>
                </a:solidFill>
                <a:effectLst/>
                <a:latin typeface="+mn-lt"/>
                <a:ea typeface="+mn-ea"/>
                <a:cs typeface="+mn-cs"/>
              </a:rPr>
              <a:t>Scalable, highly available web application delivery</a:t>
            </a:r>
          </a:p>
          <a:p>
            <a:r>
              <a:rPr lang="en-US" sz="1200" b="0" i="0" kern="1200" dirty="0">
                <a:solidFill>
                  <a:schemeClr val="tx1"/>
                </a:solidFill>
                <a:effectLst/>
                <a:latin typeface="+mn-lt"/>
                <a:ea typeface="+mn-ea"/>
                <a:cs typeface="+mn-cs"/>
              </a:rPr>
              <a:t>Get application-level load-balancing services and routing to build a scalable and highly available web front end in Azure. Autoscaling (preview) offers elasticity by automatically scaling Application Gateway instances based on your web application traffic load.</a:t>
            </a:r>
          </a:p>
          <a:p>
            <a:r>
              <a:rPr lang="en-US" sz="1200" b="1" i="0" kern="1200" dirty="0">
                <a:solidFill>
                  <a:schemeClr val="tx1"/>
                </a:solidFill>
                <a:effectLst/>
                <a:latin typeface="+mn-lt"/>
                <a:ea typeface="+mn-ea"/>
                <a:cs typeface="+mn-cs"/>
              </a:rPr>
              <a:t>Tight integration with Azure</a:t>
            </a:r>
          </a:p>
          <a:p>
            <a:r>
              <a:rPr lang="en-US" sz="1200" b="0" i="0" kern="1200" dirty="0">
                <a:solidFill>
                  <a:schemeClr val="tx1"/>
                </a:solidFill>
                <a:effectLst/>
                <a:latin typeface="+mn-lt"/>
                <a:ea typeface="+mn-ea"/>
                <a:cs typeface="+mn-cs"/>
              </a:rPr>
              <a:t>Application Gateway is integrated with several Azure services. Azure Traffic Manager supports multiple-region redirection, automatic failover, and zero-downtime maintenance. Use Azure Virtual Machines, virtual machine scale sets, or the Web Apps feature of Azure App Service in your back-end pools. Azure Monitor and Azure Security Center provide centralized monitoring and alerting, and an application health dashboard. Key Vault offers central management and automatic renewal of SSL certificates.</a:t>
            </a:r>
          </a:p>
          <a:p>
            <a:r>
              <a:rPr lang="en-US" sz="1200" b="1" i="0" kern="1200" dirty="0">
                <a:solidFill>
                  <a:schemeClr val="tx1"/>
                </a:solidFill>
                <a:effectLst/>
                <a:latin typeface="+mn-lt"/>
                <a:ea typeface="+mn-ea"/>
                <a:cs typeface="+mn-cs"/>
              </a:rPr>
              <a:t>End-to-end SSL</a:t>
            </a:r>
          </a:p>
          <a:p>
            <a:r>
              <a:rPr lang="en-US" sz="1200" b="0" i="0" kern="1200" dirty="0">
                <a:solidFill>
                  <a:schemeClr val="tx1"/>
                </a:solidFill>
                <a:effectLst/>
                <a:latin typeface="+mn-lt"/>
                <a:ea typeface="+mn-ea"/>
                <a:cs typeface="+mn-cs"/>
              </a:rPr>
              <a:t>Strong encryption from front end to back end helps to secure your data.</a:t>
            </a:r>
          </a:p>
          <a:p>
            <a:r>
              <a:rPr lang="en-US" sz="1200" b="1" i="0" kern="1200" dirty="0">
                <a:solidFill>
                  <a:schemeClr val="tx1"/>
                </a:solidFill>
                <a:effectLst/>
                <a:latin typeface="+mn-lt"/>
                <a:ea typeface="+mn-ea"/>
                <a:cs typeface="+mn-cs"/>
              </a:rPr>
              <a:t>Layer 7 intelligent routing</a:t>
            </a:r>
          </a:p>
          <a:p>
            <a:r>
              <a:rPr lang="en-US" sz="1200" b="0" i="0" kern="1200" dirty="0">
                <a:solidFill>
                  <a:schemeClr val="tx1"/>
                </a:solidFill>
                <a:effectLst/>
                <a:latin typeface="+mn-lt"/>
                <a:ea typeface="+mn-ea"/>
                <a:cs typeface="+mn-cs"/>
              </a:rPr>
              <a:t>Route traffic to back-end server pools with URL path-based routing, and to multiple web applications using host header-based routing.</a:t>
            </a:r>
          </a:p>
          <a:p>
            <a:r>
              <a:rPr lang="en-US" sz="1200" b="1" i="0" kern="1200" dirty="0">
                <a:solidFill>
                  <a:schemeClr val="tx1"/>
                </a:solidFill>
                <a:effectLst/>
                <a:latin typeface="+mn-lt"/>
                <a:ea typeface="+mn-ea"/>
                <a:cs typeface="+mn-cs"/>
              </a:rPr>
              <a:t>Efficient SSL offload and certificate management</a:t>
            </a:r>
          </a:p>
          <a:p>
            <a:r>
              <a:rPr lang="en-US" sz="1200" b="0" i="0" kern="1200" dirty="0">
                <a:solidFill>
                  <a:schemeClr val="tx1"/>
                </a:solidFill>
                <a:effectLst/>
                <a:latin typeface="+mn-lt"/>
                <a:ea typeface="+mn-ea"/>
                <a:cs typeface="+mn-cs"/>
              </a:rPr>
              <a:t>Scale your web application with SSL offload, and centralize SSL certificate management to reduce encryption and decryption overhead on your servers.</a:t>
            </a:r>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18</a:t>
            </a:fld>
            <a:endParaRPr lang="en-US"/>
          </a:p>
        </p:txBody>
      </p:sp>
    </p:spTree>
    <p:extLst>
      <p:ext uri="{BB962C8B-B14F-4D97-AF65-F5344CB8AC3E}">
        <p14:creationId xmlns:p14="http://schemas.microsoft.com/office/powerpoint/2010/main" val="2035557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Always-on monitoring and automatic network attack mitigation</a:t>
            </a:r>
          </a:p>
          <a:p>
            <a:r>
              <a:rPr lang="en-US" sz="1200" b="0" i="0" kern="1200" dirty="0">
                <a:solidFill>
                  <a:schemeClr val="tx1"/>
                </a:solidFill>
                <a:effectLst/>
                <a:latin typeface="+mn-lt"/>
                <a:ea typeface="+mn-ea"/>
                <a:cs typeface="+mn-cs"/>
              </a:rPr>
              <a:t>Adaptive tuning based on platform insights in Azure</a:t>
            </a:r>
          </a:p>
          <a:p>
            <a:r>
              <a:rPr lang="en-US" sz="1200" b="0" i="0" kern="1200" dirty="0">
                <a:solidFill>
                  <a:schemeClr val="tx1"/>
                </a:solidFill>
                <a:effectLst/>
                <a:latin typeface="+mn-lt"/>
                <a:ea typeface="+mn-ea"/>
                <a:cs typeface="+mn-cs"/>
              </a:rPr>
              <a:t>Application layer protection with Azure Application Gateway Web Application Firewall</a:t>
            </a:r>
          </a:p>
          <a:p>
            <a:r>
              <a:rPr lang="en-US" sz="1200" b="0" i="0" kern="1200" dirty="0">
                <a:solidFill>
                  <a:schemeClr val="tx1"/>
                </a:solidFill>
                <a:effectLst/>
                <a:latin typeface="+mn-lt"/>
                <a:ea typeface="+mn-ea"/>
                <a:cs typeface="+mn-cs"/>
              </a:rPr>
              <a:t>Integration with Azure Monitor for analytics and insights</a:t>
            </a:r>
          </a:p>
          <a:p>
            <a:r>
              <a:rPr lang="en-US" sz="1200" b="0" i="0" kern="1200" dirty="0">
                <a:solidFill>
                  <a:schemeClr val="tx1"/>
                </a:solidFill>
                <a:effectLst/>
                <a:latin typeface="+mn-lt"/>
                <a:ea typeface="+mn-ea"/>
                <a:cs typeface="+mn-cs"/>
              </a:rPr>
              <a:t>Protection against the unforeseen costs of a DDoS attack</a:t>
            </a:r>
          </a:p>
          <a:p>
            <a:endParaRPr lang="en-US" dirty="0"/>
          </a:p>
          <a:p>
            <a:endParaRPr lang="en-US" dirty="0"/>
          </a:p>
          <a:p>
            <a:r>
              <a:rPr lang="en-US" sz="1200" b="1" i="0" kern="1200" dirty="0">
                <a:solidFill>
                  <a:schemeClr val="tx1"/>
                </a:solidFill>
                <a:effectLst/>
                <a:latin typeface="+mn-lt"/>
                <a:ea typeface="+mn-ea"/>
                <a:cs typeface="+mn-cs"/>
              </a:rPr>
              <a:t>DDoS attack protection with the scale and elasticity of Azure</a:t>
            </a:r>
          </a:p>
          <a:p>
            <a:r>
              <a:rPr lang="en-US" sz="1200" b="0" i="0" kern="1200" dirty="0">
                <a:solidFill>
                  <a:schemeClr val="tx1"/>
                </a:solidFill>
                <a:effectLst/>
                <a:latin typeface="+mn-lt"/>
                <a:ea typeface="+mn-ea"/>
                <a:cs typeface="+mn-cs"/>
              </a:rPr>
              <a:t>Backed by the Microsoft global network, DDoS Protection brings massive DDoS mitigation capacity to every Azure region. Scrub traffic at the Azure network edge before it can impact the availability of your service.</a:t>
            </a:r>
          </a:p>
          <a:p>
            <a:r>
              <a:rPr lang="en-US" sz="1200" b="1" i="0" kern="1200" dirty="0">
                <a:solidFill>
                  <a:schemeClr val="tx1"/>
                </a:solidFill>
                <a:effectLst/>
                <a:latin typeface="+mn-lt"/>
                <a:ea typeface="+mn-ea"/>
                <a:cs typeface="+mn-cs"/>
              </a:rPr>
              <a:t>Turnkey defense</a:t>
            </a:r>
          </a:p>
          <a:p>
            <a:r>
              <a:rPr lang="en-US" sz="1200" b="0" i="0" kern="1200" dirty="0">
                <a:solidFill>
                  <a:schemeClr val="tx1"/>
                </a:solidFill>
                <a:effectLst/>
                <a:latin typeface="+mn-lt"/>
                <a:ea typeface="+mn-ea"/>
                <a:cs typeface="+mn-cs"/>
              </a:rPr>
              <a:t>Cover all resources on a virtual network when you enable Azure DDoS Protection via simplified configuration. Always-on traffic monitoring provides near real-time detection of a DDoS attack, with no intervention required. DDoS Protection automatically mitigates the attack as soon as it’s detected.</a:t>
            </a:r>
          </a:p>
          <a:p>
            <a:r>
              <a:rPr lang="en-US" sz="1200" b="1" i="0" kern="1200" dirty="0">
                <a:solidFill>
                  <a:schemeClr val="tx1"/>
                </a:solidFill>
                <a:effectLst/>
                <a:latin typeface="+mn-lt"/>
                <a:ea typeface="+mn-ea"/>
                <a:cs typeface="+mn-cs"/>
              </a:rPr>
              <a:t>Adaptive tuning</a:t>
            </a:r>
          </a:p>
          <a:p>
            <a:r>
              <a:rPr lang="en-US" sz="1200" b="0" i="0" kern="1200" dirty="0">
                <a:solidFill>
                  <a:schemeClr val="tx1"/>
                </a:solidFill>
                <a:effectLst/>
                <a:latin typeface="+mn-lt"/>
                <a:ea typeface="+mn-ea"/>
                <a:cs typeface="+mn-cs"/>
              </a:rPr>
              <a:t>DDoS Protection provides advanced intelligence that automatically configures and tunes your DDoS Protection settings. The DDoS service understands your resources and resource configuration, and uses intelligent traffic-profiling to learn application traffic patterns over time.</a:t>
            </a:r>
          </a:p>
          <a:p>
            <a:r>
              <a:rPr lang="en-US" sz="1200" b="1" i="0" kern="1200" dirty="0">
                <a:solidFill>
                  <a:schemeClr val="tx1"/>
                </a:solidFill>
                <a:effectLst/>
                <a:latin typeface="+mn-lt"/>
                <a:ea typeface="+mn-ea"/>
                <a:cs typeface="+mn-cs"/>
              </a:rPr>
              <a:t>Multi-layered protection</a:t>
            </a:r>
          </a:p>
          <a:p>
            <a:r>
              <a:rPr lang="en-US" sz="1200" b="0" i="0" kern="1200" dirty="0">
                <a:solidFill>
                  <a:schemeClr val="tx1"/>
                </a:solidFill>
                <a:effectLst/>
                <a:latin typeface="+mn-lt"/>
                <a:ea typeface="+mn-ea"/>
                <a:cs typeface="+mn-cs"/>
              </a:rPr>
              <a:t>Deployed with Azure Application Gateway Web Application Firewall, DDoS Protection defends against a comprehensive set of network layer (layer 3/4) attacks, and protects web apps from common application layer (layer 7) attacks, such as SQL injection, cross-site scripting attacks, and session hijacks. Web Application Firewall comes preconfigured to handle threats identified by the Open Web Application Security Project top 10 common vulnerabilities.</a:t>
            </a:r>
          </a:p>
          <a:p>
            <a:r>
              <a:rPr lang="en-US" sz="1200" b="1" i="0" kern="1200" dirty="0">
                <a:solidFill>
                  <a:schemeClr val="tx1"/>
                </a:solidFill>
                <a:effectLst/>
                <a:latin typeface="+mn-lt"/>
                <a:ea typeface="+mn-ea"/>
                <a:cs typeface="+mn-cs"/>
              </a:rPr>
              <a:t>Near real-time metrics and alerts</a:t>
            </a:r>
          </a:p>
          <a:p>
            <a:r>
              <a:rPr lang="en-US" sz="1200" b="0" i="0" kern="1200" dirty="0">
                <a:solidFill>
                  <a:schemeClr val="tx1"/>
                </a:solidFill>
                <a:effectLst/>
                <a:latin typeface="+mn-lt"/>
                <a:ea typeface="+mn-ea"/>
                <a:cs typeface="+mn-cs"/>
              </a:rPr>
              <a:t>Native integration with Azure Monitor exposes attack metrics and telemetry alongside other resource telemetry. Flexible alerting mechanisms notify you when an application is under attack.</a:t>
            </a:r>
          </a:p>
          <a:p>
            <a:r>
              <a:rPr lang="en-US" sz="1200" b="1" i="0" kern="1200" dirty="0">
                <a:solidFill>
                  <a:schemeClr val="tx1"/>
                </a:solidFill>
                <a:effectLst/>
                <a:latin typeface="+mn-lt"/>
                <a:ea typeface="+mn-ea"/>
                <a:cs typeface="+mn-cs"/>
              </a:rPr>
              <a:t>Attack analytics</a:t>
            </a:r>
          </a:p>
          <a:p>
            <a:r>
              <a:rPr lang="en-US" sz="1200" b="0" i="0" kern="1200" dirty="0">
                <a:solidFill>
                  <a:schemeClr val="tx1"/>
                </a:solidFill>
                <a:effectLst/>
                <a:latin typeface="+mn-lt"/>
                <a:ea typeface="+mn-ea"/>
                <a:cs typeface="+mn-cs"/>
              </a:rPr>
              <a:t>Get detailed reports in five-minute increments during an attack, and a complete summary after the attack ends. Stream DDoS mitigation flow logs to an offline security information and event management (SIEM) system for near real-time monitoring during an attack.</a:t>
            </a:r>
          </a:p>
          <a:p>
            <a:r>
              <a:rPr lang="en-US" sz="1200" b="1" i="0" kern="1200" dirty="0">
                <a:solidFill>
                  <a:schemeClr val="tx1"/>
                </a:solidFill>
                <a:effectLst/>
                <a:latin typeface="+mn-lt"/>
                <a:ea typeface="+mn-ea"/>
                <a:cs typeface="+mn-cs"/>
              </a:rPr>
              <a:t>Rapid response</a:t>
            </a:r>
          </a:p>
          <a:p>
            <a:r>
              <a:rPr lang="en-US" sz="1200" b="0" i="0" kern="1200" dirty="0">
                <a:solidFill>
                  <a:schemeClr val="tx1"/>
                </a:solidFill>
                <a:effectLst/>
                <a:latin typeface="+mn-lt"/>
                <a:ea typeface="+mn-ea"/>
                <a:cs typeface="+mn-cs"/>
              </a:rPr>
              <a:t>Engage the DDoS Protection rapid response team for help with attack investigation, custom mitigation, and analysis.</a:t>
            </a:r>
          </a:p>
          <a:p>
            <a:r>
              <a:rPr lang="en-US" sz="1200" b="1" i="0" kern="1200" dirty="0">
                <a:solidFill>
                  <a:schemeClr val="tx1"/>
                </a:solidFill>
                <a:effectLst/>
                <a:latin typeface="+mn-lt"/>
                <a:ea typeface="+mn-ea"/>
                <a:cs typeface="+mn-cs"/>
              </a:rPr>
              <a:t>Protection against unplanned resource costs</a:t>
            </a:r>
          </a:p>
          <a:p>
            <a:r>
              <a:rPr lang="en-US" sz="1200" b="0" i="0" kern="1200" dirty="0">
                <a:solidFill>
                  <a:schemeClr val="tx1"/>
                </a:solidFill>
                <a:effectLst/>
                <a:latin typeface="+mn-lt"/>
                <a:ea typeface="+mn-ea"/>
                <a:cs typeface="+mn-cs"/>
              </a:rPr>
              <a:t>Receive service credit for resource costs incurred as a result of a documented DDoS attack.</a:t>
            </a:r>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19</a:t>
            </a:fld>
            <a:endParaRPr lang="en-US"/>
          </a:p>
        </p:txBody>
      </p:sp>
    </p:spTree>
    <p:extLst>
      <p:ext uri="{BB962C8B-B14F-4D97-AF65-F5344CB8AC3E}">
        <p14:creationId xmlns:p14="http://schemas.microsoft.com/office/powerpoint/2010/main" val="40983108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Monitor, diagnose, and gain insights to your network performance and health</a:t>
            </a:r>
          </a:p>
          <a:p>
            <a:r>
              <a:rPr lang="en-US" sz="1200" b="0" i="0" kern="1200" dirty="0">
                <a:solidFill>
                  <a:schemeClr val="tx1"/>
                </a:solidFill>
                <a:effectLst/>
                <a:latin typeface="+mn-lt"/>
                <a:ea typeface="+mn-ea"/>
                <a:cs typeface="+mn-cs"/>
              </a:rPr>
              <a:t>Remotely capture packet data for your virtual machines</a:t>
            </a:r>
          </a:p>
          <a:p>
            <a:r>
              <a:rPr lang="en-US" sz="1200" b="0" i="0" kern="1200" dirty="0">
                <a:solidFill>
                  <a:schemeClr val="tx1"/>
                </a:solidFill>
                <a:effectLst/>
                <a:latin typeface="+mn-lt"/>
                <a:ea typeface="+mn-ea"/>
                <a:cs typeface="+mn-cs"/>
              </a:rPr>
              <a:t>Monitor your virtual machine network security using flow logs and security group view</a:t>
            </a:r>
          </a:p>
          <a:p>
            <a:r>
              <a:rPr lang="en-US" sz="1200" b="0" i="0" kern="1200" dirty="0">
                <a:solidFill>
                  <a:schemeClr val="tx1"/>
                </a:solidFill>
                <a:effectLst/>
                <a:latin typeface="+mn-lt"/>
                <a:ea typeface="+mn-ea"/>
                <a:cs typeface="+mn-cs"/>
              </a:rPr>
              <a:t>Diagnose your VPN connectivity issues</a:t>
            </a:r>
          </a:p>
          <a:p>
            <a:endParaRPr lang="en-US" dirty="0"/>
          </a:p>
          <a:p>
            <a:endParaRPr lang="en-US" dirty="0"/>
          </a:p>
          <a:p>
            <a:r>
              <a:rPr lang="en-US" sz="1200" b="1" i="0" kern="1200" dirty="0">
                <a:solidFill>
                  <a:schemeClr val="tx1"/>
                </a:solidFill>
                <a:effectLst/>
                <a:latin typeface="+mn-lt"/>
                <a:ea typeface="+mn-ea"/>
                <a:cs typeface="+mn-cs"/>
              </a:rPr>
              <a:t>Automate remote network monitoring with packet capture</a:t>
            </a:r>
          </a:p>
          <a:p>
            <a:r>
              <a:rPr lang="en-US" sz="1200" b="0" i="0" kern="1200" dirty="0">
                <a:solidFill>
                  <a:schemeClr val="tx1"/>
                </a:solidFill>
                <a:effectLst/>
                <a:latin typeface="+mn-lt"/>
                <a:ea typeface="+mn-ea"/>
                <a:cs typeface="+mn-cs"/>
              </a:rPr>
              <a:t>Monitor and diagnose networking issues without logging in to your virtual machines (VMs) using Network Watcher. Trigger packet capture by setting alerts, and gain access to real-time performance information at the packet level. When you see an issue, you can investigate in detail for better diagnoses.</a:t>
            </a:r>
          </a:p>
          <a:p>
            <a:r>
              <a:rPr lang="en-US" sz="1200" b="1" i="0" kern="1200" dirty="0">
                <a:solidFill>
                  <a:schemeClr val="tx1"/>
                </a:solidFill>
                <a:effectLst/>
                <a:latin typeface="+mn-lt"/>
                <a:ea typeface="+mn-ea"/>
                <a:cs typeface="+mn-cs"/>
              </a:rPr>
              <a:t>Gain insight into your network traffic using flow logs</a:t>
            </a:r>
          </a:p>
          <a:p>
            <a:r>
              <a:rPr lang="en-US" sz="1200" b="0" i="0" kern="1200" dirty="0">
                <a:solidFill>
                  <a:schemeClr val="tx1"/>
                </a:solidFill>
                <a:effectLst/>
                <a:latin typeface="+mn-lt"/>
                <a:ea typeface="+mn-ea"/>
                <a:cs typeface="+mn-cs"/>
              </a:rPr>
              <a:t>Build a deeper understanding of your network traffic pattern using Network Security Group flow logs. Information provided by flow logs helps you gather data for compliance, auditing and monitoring your network security profile</a:t>
            </a:r>
          </a:p>
          <a:p>
            <a:r>
              <a:rPr lang="en-US" sz="1200" b="1" i="0" kern="1200" dirty="0">
                <a:solidFill>
                  <a:schemeClr val="tx1"/>
                </a:solidFill>
                <a:effectLst/>
                <a:latin typeface="+mn-lt"/>
                <a:ea typeface="+mn-ea"/>
                <a:cs typeface="+mn-cs"/>
              </a:rPr>
              <a:t>Diagnose VPN connectivity issues</a:t>
            </a:r>
          </a:p>
          <a:p>
            <a:r>
              <a:rPr lang="en-US" sz="1200" b="0" i="0" kern="1200" dirty="0">
                <a:solidFill>
                  <a:schemeClr val="tx1"/>
                </a:solidFill>
                <a:effectLst/>
                <a:latin typeface="+mn-lt"/>
                <a:ea typeface="+mn-ea"/>
                <a:cs typeface="+mn-cs"/>
              </a:rPr>
              <a:t>Network Watcher provides you the ability to diagnose your most common VPN Gateway and Connections issues. Allowing you, not only, to identify the issue but also to use the detailed logs created to help further investigate.</a:t>
            </a:r>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20</a:t>
            </a:fld>
            <a:endParaRPr lang="en-US"/>
          </a:p>
        </p:txBody>
      </p:sp>
    </p:spTree>
    <p:extLst>
      <p:ext uri="{BB962C8B-B14F-4D97-AF65-F5344CB8AC3E}">
        <p14:creationId xmlns:p14="http://schemas.microsoft.com/office/powerpoint/2010/main" val="248572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2</a:t>
            </a:fld>
            <a:endParaRPr lang="en-US"/>
          </a:p>
        </p:txBody>
      </p:sp>
    </p:spTree>
    <p:extLst>
      <p:ext uri="{BB962C8B-B14F-4D97-AF65-F5344CB8AC3E}">
        <p14:creationId xmlns:p14="http://schemas.microsoft.com/office/powerpoint/2010/main" val="3589077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Stateful firewall as a service</a:t>
            </a:r>
          </a:p>
          <a:p>
            <a:r>
              <a:rPr lang="en-US" sz="1200" b="0" i="0" kern="1200" dirty="0">
                <a:solidFill>
                  <a:schemeClr val="tx1"/>
                </a:solidFill>
                <a:effectLst/>
                <a:latin typeface="+mn-lt"/>
                <a:ea typeface="+mn-ea"/>
                <a:cs typeface="+mn-cs"/>
              </a:rPr>
              <a:t>Built-in high availability with unrestricted cloud scalability</a:t>
            </a:r>
          </a:p>
          <a:p>
            <a:r>
              <a:rPr lang="en-US" sz="1200" b="0" i="0" kern="1200" dirty="0">
                <a:solidFill>
                  <a:schemeClr val="tx1"/>
                </a:solidFill>
                <a:effectLst/>
                <a:latin typeface="+mn-lt"/>
                <a:ea typeface="+mn-ea"/>
                <a:cs typeface="+mn-cs"/>
              </a:rPr>
              <a:t>Ability to centrally create, enforce, and log application and network connectivity policies</a:t>
            </a:r>
          </a:p>
          <a:p>
            <a:r>
              <a:rPr lang="en-US" sz="1200" b="0" i="0" kern="1200" dirty="0">
                <a:solidFill>
                  <a:schemeClr val="tx1"/>
                </a:solidFill>
                <a:effectLst/>
                <a:latin typeface="+mn-lt"/>
                <a:ea typeface="+mn-ea"/>
                <a:cs typeface="+mn-cs"/>
              </a:rPr>
              <a:t>Threat intelligence-based filtering</a:t>
            </a:r>
          </a:p>
          <a:p>
            <a:r>
              <a:rPr lang="en-US" sz="1200" b="0" i="0" kern="1200" dirty="0">
                <a:solidFill>
                  <a:schemeClr val="tx1"/>
                </a:solidFill>
                <a:effectLst/>
                <a:latin typeface="+mn-lt"/>
                <a:ea typeface="+mn-ea"/>
                <a:cs typeface="+mn-cs"/>
              </a:rPr>
              <a:t>Source and destination Network Address Translation (SNAT and DNAT) support</a:t>
            </a:r>
          </a:p>
          <a:p>
            <a:r>
              <a:rPr lang="en-US" sz="1200" b="0" i="0" kern="1200" dirty="0">
                <a:solidFill>
                  <a:schemeClr val="tx1"/>
                </a:solidFill>
                <a:effectLst/>
                <a:latin typeface="+mn-lt"/>
                <a:ea typeface="+mn-ea"/>
                <a:cs typeface="+mn-cs"/>
              </a:rPr>
              <a:t>Fully integrated with Azure Monitor for logging and analytics</a:t>
            </a:r>
          </a:p>
          <a:p>
            <a:r>
              <a:rPr lang="en-US" sz="1200" b="0" i="0" kern="1200" dirty="0">
                <a:solidFill>
                  <a:schemeClr val="tx1"/>
                </a:solidFill>
                <a:effectLst/>
                <a:latin typeface="+mn-lt"/>
                <a:ea typeface="+mn-ea"/>
                <a:cs typeface="+mn-cs"/>
              </a:rPr>
              <a:t>Support for hybrid connectivity through deployment behind VPN and ExpressRoute Gateways</a:t>
            </a:r>
          </a:p>
          <a:p>
            <a:endParaRPr lang="en-US" dirty="0"/>
          </a:p>
          <a:p>
            <a:endParaRPr lang="en-US" dirty="0"/>
          </a:p>
          <a:p>
            <a:r>
              <a:rPr lang="en-US" sz="1200" b="1" i="0" kern="1200" dirty="0">
                <a:solidFill>
                  <a:schemeClr val="tx1"/>
                </a:solidFill>
                <a:effectLst/>
                <a:latin typeface="+mn-lt"/>
                <a:ea typeface="+mn-ea"/>
                <a:cs typeface="+mn-cs"/>
              </a:rPr>
              <a:t>Stateful firewall as a service</a:t>
            </a:r>
          </a:p>
          <a:p>
            <a:r>
              <a:rPr lang="en-US" sz="1200" b="0" i="0" kern="1200" dirty="0">
                <a:solidFill>
                  <a:schemeClr val="tx1"/>
                </a:solidFill>
                <a:effectLst/>
                <a:latin typeface="+mn-lt"/>
                <a:ea typeface="+mn-ea"/>
                <a:cs typeface="+mn-cs"/>
              </a:rPr>
              <a:t>Enable turnkey firewall capabilities in your virtual network to control and log access to apps and resources. Azure Firewall supports filtering for both inbound and outbound traffic, internal spoke-to-spoke, as well as hybrid connections through Azure VPN and ExpressRoute gateways.</a:t>
            </a:r>
          </a:p>
          <a:p>
            <a:r>
              <a:rPr lang="en-US" sz="1200" b="1" i="0" kern="1200" dirty="0">
                <a:solidFill>
                  <a:schemeClr val="tx1"/>
                </a:solidFill>
                <a:effectLst/>
                <a:latin typeface="+mn-lt"/>
                <a:ea typeface="+mn-ea"/>
                <a:cs typeface="+mn-cs"/>
              </a:rPr>
              <a:t>High availability and cloud scale</a:t>
            </a:r>
          </a:p>
          <a:p>
            <a:r>
              <a:rPr lang="en-US" sz="1200" b="0" i="0" kern="1200" dirty="0">
                <a:solidFill>
                  <a:schemeClr val="tx1"/>
                </a:solidFill>
                <a:effectLst/>
                <a:latin typeface="+mn-lt"/>
                <a:ea typeface="+mn-ea"/>
                <a:cs typeface="+mn-cs"/>
              </a:rPr>
              <a:t>Azure Firewall automatically scales with your usage during peak load or as your business grows, eliminating the need to predict and reserve capacity for peak usage.</a:t>
            </a:r>
          </a:p>
          <a:p>
            <a:r>
              <a:rPr lang="en-US" sz="1200" b="1" i="0" kern="1200" dirty="0">
                <a:solidFill>
                  <a:schemeClr val="tx1"/>
                </a:solidFill>
                <a:effectLst/>
                <a:latin typeface="+mn-lt"/>
                <a:ea typeface="+mn-ea"/>
                <a:cs typeface="+mn-cs"/>
              </a:rPr>
              <a:t>Network- and application-level connectivity policies</a:t>
            </a:r>
          </a:p>
          <a:p>
            <a:r>
              <a:rPr lang="en-US" sz="1200" b="0" i="0" kern="1200" dirty="0">
                <a:solidFill>
                  <a:schemeClr val="tx1"/>
                </a:solidFill>
                <a:effectLst/>
                <a:latin typeface="+mn-lt"/>
                <a:ea typeface="+mn-ea"/>
                <a:cs typeface="+mn-cs"/>
              </a:rPr>
              <a:t>Write policies that span fully-qualified domain name filtering for outbound HTTP(s) traffic and network filtering controls, using IP address, port, and protocol. Restrict access, prevent data exfiltration, and create connectivity policies across multiple subscriptions and virtual networks.</a:t>
            </a:r>
          </a:p>
          <a:p>
            <a:r>
              <a:rPr lang="en-US" sz="1200" b="1" i="0" kern="1200" dirty="0">
                <a:solidFill>
                  <a:schemeClr val="tx1"/>
                </a:solidFill>
                <a:effectLst/>
                <a:latin typeface="+mn-lt"/>
                <a:ea typeface="+mn-ea"/>
                <a:cs typeface="+mn-cs"/>
              </a:rPr>
              <a:t>Intelligent near real-time security</a:t>
            </a:r>
          </a:p>
          <a:p>
            <a:r>
              <a:rPr lang="en-US" sz="1200" b="0" i="0" kern="1200" dirty="0">
                <a:solidFill>
                  <a:schemeClr val="tx1"/>
                </a:solidFill>
                <a:effectLst/>
                <a:latin typeface="+mn-lt"/>
                <a:ea typeface="+mn-ea"/>
                <a:cs typeface="+mn-cs"/>
              </a:rPr>
              <a:t>Threat intelligence-based filtering can be enabled for your firewall to alert and deny traffic from/to known malicious IP addresses and domains. The IP addresses and domains are sourced from the Microsoft Threat Intelligence feed. Intelligent Security Graph powers Microsoft threat intelligence and is used by multiple services including Azure Security Center.</a:t>
            </a:r>
          </a:p>
          <a:p>
            <a:r>
              <a:rPr lang="en-US" sz="1200" b="1" i="0" kern="1200" dirty="0">
                <a:solidFill>
                  <a:schemeClr val="tx1"/>
                </a:solidFill>
                <a:effectLst/>
                <a:latin typeface="+mn-lt"/>
                <a:ea typeface="+mn-ea"/>
                <a:cs typeface="+mn-cs"/>
              </a:rPr>
              <a:t>Communicate with Internet resources using SNAT and DNAT</a:t>
            </a:r>
          </a:p>
          <a:p>
            <a:r>
              <a:rPr lang="en-US" sz="1200" b="0" i="0" kern="1200" dirty="0">
                <a:solidFill>
                  <a:schemeClr val="tx1"/>
                </a:solidFill>
                <a:effectLst/>
                <a:latin typeface="+mn-lt"/>
                <a:ea typeface="+mn-ea"/>
                <a:cs typeface="+mn-cs"/>
              </a:rPr>
              <a:t>Azure Firewall utilizes a static public IP address for your virtual network resources using source network address translation (SNAT). This allows outside firewalls to identify traffic originating from your virtual network. Inbound traffic filtering for backend services in your Virtual Network (</a:t>
            </a:r>
            <a:r>
              <a:rPr lang="en-US" sz="1200" b="0" i="0" kern="1200" dirty="0" err="1">
                <a:solidFill>
                  <a:schemeClr val="tx1"/>
                </a:solidFill>
                <a:effectLst/>
                <a:latin typeface="+mn-lt"/>
                <a:ea typeface="+mn-ea"/>
                <a:cs typeface="+mn-cs"/>
              </a:rPr>
              <a:t>VNet</a:t>
            </a:r>
            <a:r>
              <a:rPr lang="en-US" sz="1200" b="0" i="0" kern="1200" dirty="0">
                <a:solidFill>
                  <a:schemeClr val="tx1"/>
                </a:solidFill>
                <a:effectLst/>
                <a:latin typeface="+mn-lt"/>
                <a:ea typeface="+mn-ea"/>
                <a:cs typeface="+mn-cs"/>
              </a:rPr>
              <a:t>) is supported by Destination Network Address Translation (DNAT).</a:t>
            </a:r>
          </a:p>
          <a:p>
            <a:r>
              <a:rPr lang="en-US" sz="1200" b="1" i="0" kern="1200" dirty="0">
                <a:solidFill>
                  <a:schemeClr val="tx1"/>
                </a:solidFill>
                <a:effectLst/>
                <a:latin typeface="+mn-lt"/>
                <a:ea typeface="+mn-ea"/>
                <a:cs typeface="+mn-cs"/>
              </a:rPr>
              <a:t>Central logging and analytics</a:t>
            </a:r>
          </a:p>
          <a:p>
            <a:r>
              <a:rPr lang="en-US" sz="1200" b="0" i="0" kern="1200" dirty="0">
                <a:solidFill>
                  <a:schemeClr val="tx1"/>
                </a:solidFill>
                <a:effectLst/>
                <a:latin typeface="+mn-lt"/>
                <a:ea typeface="+mn-ea"/>
                <a:cs typeface="+mn-cs"/>
              </a:rPr>
              <a:t>Use fully-integrated, built-in monitoring and reporting right in one place with Azure Monitor.</a:t>
            </a:r>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21</a:t>
            </a:fld>
            <a:endParaRPr lang="en-US"/>
          </a:p>
        </p:txBody>
      </p:sp>
    </p:spTree>
    <p:extLst>
      <p:ext uri="{BB962C8B-B14F-4D97-AF65-F5344CB8AC3E}">
        <p14:creationId xmlns:p14="http://schemas.microsoft.com/office/powerpoint/2010/main" val="1650690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Automated large-scale branch connectivity</a:t>
            </a:r>
          </a:p>
          <a:p>
            <a:r>
              <a:rPr lang="en-US" dirty="0"/>
              <a:t>Unified network and policy management</a:t>
            </a:r>
          </a:p>
          <a:p>
            <a:r>
              <a:rPr lang="en-US" dirty="0"/>
              <a:t>Optimized routing using the Microsoft global network</a:t>
            </a:r>
          </a:p>
          <a:p>
            <a:endParaRPr lang="en-US" dirty="0"/>
          </a:p>
          <a:p>
            <a:endParaRPr lang="en-US" dirty="0"/>
          </a:p>
          <a:p>
            <a:endParaRPr lang="en-US" dirty="0"/>
          </a:p>
          <a:p>
            <a:r>
              <a:rPr lang="en-US" b="1" dirty="0">
                <a:effectLst/>
              </a:rPr>
              <a:t>Massive scale with software-defined connectivity</a:t>
            </a:r>
          </a:p>
          <a:p>
            <a:r>
              <a:rPr lang="en-US" dirty="0">
                <a:effectLst/>
              </a:rPr>
              <a:t>Connect your global branch offices, point-of-sale locations, and sites using Azure and the Microsoft global network. Plan, configure, and seamlessly deploy new connections, tuned for a growing ecosystem of market-leading partners, OpenVPN clients and Azure ExpressRoute connections.</a:t>
            </a:r>
          </a:p>
          <a:p>
            <a:r>
              <a:rPr lang="en-US" b="1" dirty="0">
                <a:effectLst/>
              </a:rPr>
              <a:t>One place for managing your network</a:t>
            </a:r>
          </a:p>
          <a:p>
            <a:r>
              <a:rPr lang="en-US" dirty="0">
                <a:effectLst/>
              </a:rPr>
              <a:t>Deploy, manage and monitor your sites and connected Azure virtual networks through a unified portal experience.</a:t>
            </a:r>
          </a:p>
          <a:p>
            <a:r>
              <a:rPr lang="en-US" b="1" dirty="0">
                <a:effectLst/>
              </a:rPr>
              <a:t>Optimize security and agility with our global network</a:t>
            </a:r>
          </a:p>
          <a:p>
            <a:r>
              <a:rPr lang="en-US" dirty="0">
                <a:effectLst/>
              </a:rPr>
              <a:t>Experience optimal routing and minimal latency for branch-to-branch and branch-to-Azure connectivity. When you connect your on-premises sites to Azure and your traffic enters the Microsoft network, it stays there while traversing the globe.</a:t>
            </a:r>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22</a:t>
            </a:fld>
            <a:endParaRPr lang="en-US"/>
          </a:p>
        </p:txBody>
      </p:sp>
    </p:spTree>
    <p:extLst>
      <p:ext uri="{BB962C8B-B14F-4D97-AF65-F5344CB8AC3E}">
        <p14:creationId xmlns:p14="http://schemas.microsoft.com/office/powerpoint/2010/main" val="317408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SSL offload and application acceleration at the edge close to end users</a:t>
            </a:r>
          </a:p>
          <a:p>
            <a:r>
              <a:rPr lang="en-US" dirty="0"/>
              <a:t>Global HTTP load balancing with instant failover</a:t>
            </a:r>
          </a:p>
          <a:p>
            <a:r>
              <a:rPr lang="en-US" dirty="0"/>
              <a:t>Actionable insights about your users and back ends</a:t>
            </a:r>
          </a:p>
          <a:p>
            <a:r>
              <a:rPr lang="en-US" dirty="0"/>
              <a:t>Web Application Firewall (WAF) and DDoS Protection</a:t>
            </a:r>
          </a:p>
          <a:p>
            <a:r>
              <a:rPr lang="en-US" dirty="0"/>
              <a:t>Central control plane for traffic orchestration</a:t>
            </a:r>
          </a:p>
          <a:p>
            <a:endParaRPr lang="en-US" dirty="0"/>
          </a:p>
          <a:p>
            <a:endParaRPr lang="en-US" dirty="0"/>
          </a:p>
          <a:p>
            <a:r>
              <a:rPr lang="en-US" dirty="0"/>
              <a:t>Globally distributed microservice applications</a:t>
            </a:r>
          </a:p>
          <a:p>
            <a:r>
              <a:rPr lang="en-US" dirty="0"/>
              <a:t>Easily join your distributed microservice architectures into a single global application using HTTP load balancing and path-based routing rules. Automate turning up new regions and scale-out with API-driven global actions, and independent fault-tolerance to your back end microservices in Azure—or anywhere.</a:t>
            </a:r>
          </a:p>
          <a:p>
            <a:endParaRPr lang="en-US" dirty="0"/>
          </a:p>
          <a:p>
            <a:r>
              <a:rPr lang="en-US" dirty="0"/>
              <a:t>Learn more </a:t>
            </a:r>
          </a:p>
          <a:p>
            <a:endParaRPr lang="en-US" dirty="0"/>
          </a:p>
          <a:p>
            <a:r>
              <a:rPr lang="en-US" dirty="0"/>
              <a:t>Dynamic applications with global reach</a:t>
            </a:r>
          </a:p>
          <a:p>
            <a:r>
              <a:rPr lang="en-US" dirty="0"/>
              <a:t>Deliver and protect your global application close to your end users with a "battle-tested" service built on world-class Microsoft Global Network infrastructure. Always keep your traffic on the best path to your app, improve your service scale, reduce latency, and increase throughput for your global users with edge load balancing and application acceleration.</a:t>
            </a:r>
          </a:p>
          <a:p>
            <a:endParaRPr lang="en-US" dirty="0"/>
          </a:p>
          <a:p>
            <a:r>
              <a:rPr lang="en-US" dirty="0"/>
              <a:t>Learn more</a:t>
            </a:r>
          </a:p>
          <a:p>
            <a:r>
              <a:rPr lang="en-US" dirty="0"/>
              <a:t>Global, real-time performance and availability for your app or API</a:t>
            </a:r>
          </a:p>
          <a:p>
            <a:r>
              <a:rPr lang="en-US" dirty="0"/>
              <a:t>Flexibly route your users to the closest available backend—with instant failover—for changes in availability or on-the-path performance from your users to your backend. Front Door supports different load balancing algorithms to better manage your back end load, including round-robin, weighted round-robin, active/standby configurations, and cookie-based session affinity.</a:t>
            </a:r>
          </a:p>
          <a:p>
            <a:endParaRPr lang="en-US" dirty="0"/>
          </a:p>
          <a:p>
            <a:endParaRPr lang="en-US" dirty="0"/>
          </a:p>
          <a:p>
            <a:endParaRPr lang="en-US" dirty="0"/>
          </a:p>
          <a:p>
            <a:r>
              <a:rPr lang="en-US" dirty="0"/>
              <a:t>Scale up your global application</a:t>
            </a:r>
          </a:p>
          <a:p>
            <a:r>
              <a:rPr lang="en-US" dirty="0"/>
              <a:t>Offload SSL and domain management at the edge while accelerating dynamic content to improve agility and scale for your app—and performance for your users.</a:t>
            </a:r>
          </a:p>
          <a:p>
            <a:endParaRPr lang="en-US" dirty="0"/>
          </a:p>
          <a:p>
            <a:r>
              <a:rPr lang="en-US" dirty="0"/>
              <a:t>Protect your app from attacks</a:t>
            </a:r>
          </a:p>
          <a:p>
            <a:r>
              <a:rPr lang="en-US" dirty="0"/>
              <a:t>Stop network and application layer attacks at the edge with Web Application Firewall and DDoS Protection. Harden your service using Microsoft managed rule sets and author your own rules for custom protection of your app.</a:t>
            </a:r>
          </a:p>
          <a:p>
            <a:endParaRPr lang="en-US" dirty="0"/>
          </a:p>
          <a:p>
            <a:endParaRPr lang="en-US" dirty="0"/>
          </a:p>
          <a:p>
            <a:endParaRPr lang="en-US" dirty="0"/>
          </a:p>
          <a:p>
            <a:r>
              <a:rPr lang="en-US" dirty="0"/>
              <a:t>Centralized traffic orchestration view</a:t>
            </a:r>
          </a:p>
          <a:p>
            <a:r>
              <a:rPr lang="en-US" dirty="0"/>
              <a:t>Easily manage domain mapping and traffic to your microservice backends using one central, global dashboard.</a:t>
            </a:r>
          </a:p>
          <a:p>
            <a:endParaRPr lang="en-US" dirty="0"/>
          </a:p>
          <a:p>
            <a:r>
              <a:rPr lang="en-US" dirty="0"/>
              <a:t>Actionable insights about your users and backends</a:t>
            </a:r>
          </a:p>
          <a:p>
            <a:r>
              <a:rPr lang="en-US" dirty="0"/>
              <a:t>Get insights about where your users are connecting from and the quality of their experience, and select the optimal regions for your Azure back ends.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23</a:t>
            </a:fld>
            <a:endParaRPr lang="en-US"/>
          </a:p>
        </p:txBody>
      </p:sp>
    </p:spTree>
    <p:extLst>
      <p:ext uri="{BB962C8B-B14F-4D97-AF65-F5344CB8AC3E}">
        <p14:creationId xmlns:p14="http://schemas.microsoft.com/office/powerpoint/2010/main" val="1039378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24</a:t>
            </a:fld>
            <a:endParaRPr lang="en-US"/>
          </a:p>
        </p:txBody>
      </p:sp>
    </p:spTree>
    <p:extLst>
      <p:ext uri="{BB962C8B-B14F-4D97-AF65-F5344CB8AC3E}">
        <p14:creationId xmlns:p14="http://schemas.microsoft.com/office/powerpoint/2010/main" val="4214176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25</a:t>
            </a:fld>
            <a:endParaRPr lang="en-US"/>
          </a:p>
        </p:txBody>
      </p:sp>
    </p:spTree>
    <p:extLst>
      <p:ext uri="{BB962C8B-B14F-4D97-AF65-F5344CB8AC3E}">
        <p14:creationId xmlns:p14="http://schemas.microsoft.com/office/powerpoint/2010/main" val="254027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Another area of integration is Azure advisor, which is defined by Microsoft as a “personalized cloud consultant that helps you follow best practices to optimize your Azure deployments.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analyzes your resource configuration and usage telemetry and then recommends solutions.”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gives recommendations on how to enhance your Azure experience in 4 distinct ways: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High Availability</a:t>
            </a:r>
            <a:r>
              <a:rPr lang="en-US" sz="1200" kern="1200" dirty="0">
                <a:solidFill>
                  <a:schemeClr val="tx1"/>
                </a:solidFill>
                <a:effectLst/>
                <a:latin typeface="+mn-lt"/>
                <a:ea typeface="+mn-ea"/>
                <a:cs typeface="+mn-cs"/>
              </a:rPr>
              <a:t> - Ensure and improve the continuity of your business-critical applications.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Security</a:t>
            </a:r>
            <a:r>
              <a:rPr lang="en-US" sz="1200" kern="1200" dirty="0">
                <a:solidFill>
                  <a:schemeClr val="tx1"/>
                </a:solidFill>
                <a:effectLst/>
                <a:latin typeface="+mn-lt"/>
                <a:ea typeface="+mn-ea"/>
                <a:cs typeface="+mn-cs"/>
              </a:rPr>
              <a:t> - Detect threats and vulnerabilities that might lead to security breaches.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Performance</a:t>
            </a:r>
            <a:r>
              <a:rPr lang="en-US" sz="1200" kern="1200" dirty="0">
                <a:solidFill>
                  <a:schemeClr val="tx1"/>
                </a:solidFill>
                <a:effectLst/>
                <a:latin typeface="+mn-lt"/>
                <a:ea typeface="+mn-ea"/>
                <a:cs typeface="+mn-cs"/>
              </a:rPr>
              <a:t> - Improve the speed of your applications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Cost</a:t>
            </a:r>
            <a:r>
              <a:rPr lang="en-US" sz="1200" kern="1200" dirty="0">
                <a:solidFill>
                  <a:schemeClr val="tx1"/>
                </a:solidFill>
                <a:effectLst/>
                <a:latin typeface="+mn-lt"/>
                <a:ea typeface="+mn-ea"/>
                <a:cs typeface="+mn-cs"/>
              </a:rPr>
              <a:t> - Optimize and reduce your overall Azure spending</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Best yet, Azure Advisor recommendations come to you at no additional cost, and provides actionable results with, in many cases, step-by-step instructions and links on how to implement the suggestion.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Azure Advisor runs separately on each subscription in your Azure environment and can be turned on and off for specific subscriptions or resource group.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Azure Monitor can be enabled to send you alerts on these recommendations, keeping you up to date without having to check back to this section continuously</a:t>
            </a:r>
          </a:p>
        </p:txBody>
      </p:sp>
      <p:sp>
        <p:nvSpPr>
          <p:cNvPr id="4" name="Slide Number Placeholder 3"/>
          <p:cNvSpPr>
            <a:spLocks noGrp="1"/>
          </p:cNvSpPr>
          <p:nvPr>
            <p:ph type="sldNum" sz="quarter" idx="5"/>
          </p:nvPr>
        </p:nvSpPr>
        <p:spPr/>
        <p:txBody>
          <a:bodyPr/>
          <a:lstStyle/>
          <a:p>
            <a:fld id="{CF71EB25-A4E3-475F-8636-A1F67BD31B35}" type="slidenum">
              <a:rPr lang="en-US" smtClean="0"/>
              <a:t>26</a:t>
            </a:fld>
            <a:endParaRPr lang="en-US"/>
          </a:p>
        </p:txBody>
      </p:sp>
    </p:spTree>
    <p:extLst>
      <p:ext uri="{BB962C8B-B14F-4D97-AF65-F5344CB8AC3E}">
        <p14:creationId xmlns:p14="http://schemas.microsoft.com/office/powerpoint/2010/main" val="4019277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end, I’d like to cover an offering Pragmatic Works has that takes all we covered into account and much more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call this offering the Azure scaffold, a Microsoft term that sets the framework for Azure architecture, but also can help validate your architecture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Monitoring and Alerting, as shown in the highlighted section (step 7) is one of many topics we cover in this initiative.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Other topics shown are customized and go into company-specific details on each specific area including:</a:t>
            </a:r>
          </a:p>
          <a:p>
            <a:pPr marL="0" indent="0">
              <a:buFont typeface="Arial" panose="020B0604020202020204" pitchFamily="34" charset="0"/>
              <a:buNone/>
            </a:pPr>
            <a:endParaRPr lang="en-US" dirty="0"/>
          </a:p>
          <a:p>
            <a:pPr marL="628650" lvl="1" indent="-171450">
              <a:buFont typeface="Arial" panose="020B0604020202020204" pitchFamily="34" charset="0"/>
              <a:buChar char="•"/>
            </a:pPr>
            <a:r>
              <a:rPr lang="en-US" b="1" dirty="0"/>
              <a:t>Step 1: </a:t>
            </a:r>
            <a:r>
              <a:rPr lang="en-US" dirty="0"/>
              <a:t>Governance – Building a foundation</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Step 2: </a:t>
            </a:r>
            <a:r>
              <a:rPr lang="en-US" dirty="0"/>
              <a:t>Hierarchy Definition – Organizing your Azure environment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Step 3: </a:t>
            </a:r>
            <a:r>
              <a:rPr lang="en-US" dirty="0"/>
              <a:t>Naming Standards – Making your Azure environment consistent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Step 4: </a:t>
            </a:r>
            <a:r>
              <a:rPr lang="en-US" dirty="0"/>
              <a:t>Policy and Initiatives – Managing your risk and enforcing rules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Step 5: </a:t>
            </a:r>
            <a:r>
              <a:rPr lang="en-US" dirty="0"/>
              <a:t>Identity and Access – Controlling Access to the Azure environment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Step 6: </a:t>
            </a:r>
            <a:r>
              <a:rPr lang="en-US" dirty="0"/>
              <a:t>Security – Protecting your Azure Resources</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Step 7: </a:t>
            </a:r>
            <a:r>
              <a:rPr lang="en-US" dirty="0"/>
              <a:t>Monitor and Alerts – Collecting, Analyzing, and Sending telemetry data</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Step 8: </a:t>
            </a:r>
            <a:r>
              <a:rPr lang="en-US" dirty="0"/>
              <a:t>Cost Management – Optimize and right-size your environment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b="1" dirty="0"/>
              <a:t>Step 9: </a:t>
            </a:r>
            <a:r>
              <a:rPr lang="en-US" dirty="0"/>
              <a:t>Automation and DevOps – Save time and limit mistakes making items reusable</a:t>
            </a:r>
          </a:p>
          <a:p>
            <a:pPr marL="628650" lvl="1" indent="-171450">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*Step 10: </a:t>
            </a:r>
            <a:r>
              <a:rPr lang="en-US" dirty="0"/>
              <a:t>Core Network - Ensure effective and secure data transfer</a:t>
            </a:r>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27</a:t>
            </a:fld>
            <a:endParaRPr lang="en-US"/>
          </a:p>
        </p:txBody>
      </p:sp>
    </p:spTree>
    <p:extLst>
      <p:ext uri="{BB962C8B-B14F-4D97-AF65-F5344CB8AC3E}">
        <p14:creationId xmlns:p14="http://schemas.microsoft.com/office/powerpoint/2010/main" val="1939491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joining todays session!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Hopefully, you were able to take something away from today’s session that will help you better manage your Azure environment.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I’d be glad to answer some questions with the time we have left if there are any in the queue</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28</a:t>
            </a:fld>
            <a:endParaRPr lang="en-US"/>
          </a:p>
        </p:txBody>
      </p:sp>
    </p:spTree>
    <p:extLst>
      <p:ext uri="{BB962C8B-B14F-4D97-AF65-F5344CB8AC3E}">
        <p14:creationId xmlns:p14="http://schemas.microsoft.com/office/powerpoint/2010/main" val="2278558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3</a:t>
            </a:fld>
            <a:endParaRPr lang="en-US"/>
          </a:p>
        </p:txBody>
      </p:sp>
    </p:spTree>
    <p:extLst>
      <p:ext uri="{BB962C8B-B14F-4D97-AF65-F5344CB8AC3E}">
        <p14:creationId xmlns:p14="http://schemas.microsoft.com/office/powerpoint/2010/main" val="396984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Isolation and segmentation</a:t>
            </a:r>
          </a:p>
          <a:p>
            <a:r>
              <a:rPr lang="en-US" sz="1200" b="0" i="0" kern="1200" dirty="0">
                <a:solidFill>
                  <a:schemeClr val="tx1"/>
                </a:solidFill>
                <a:effectLst/>
                <a:latin typeface="+mn-lt"/>
                <a:ea typeface="+mn-ea"/>
                <a:cs typeface="+mn-cs"/>
              </a:rPr>
              <a:t>You can implement multiple virtual networks within each Azure </a:t>
            </a:r>
            <a:r>
              <a:rPr lang="en-US" sz="1200" b="0" i="0" u="sng" kern="1200" dirty="0">
                <a:solidFill>
                  <a:schemeClr val="tx1"/>
                </a:solidFill>
                <a:effectLst/>
                <a:latin typeface="+mn-lt"/>
                <a:ea typeface="+mn-ea"/>
                <a:cs typeface="+mn-cs"/>
                <a:hlinkClick r:id="rId3"/>
              </a:rPr>
              <a:t>subscription</a:t>
            </a:r>
            <a:r>
              <a:rPr lang="en-US" sz="1200" b="0" i="0" kern="1200" dirty="0">
                <a:solidFill>
                  <a:schemeClr val="tx1"/>
                </a:solidFill>
                <a:effectLst/>
                <a:latin typeface="+mn-lt"/>
                <a:ea typeface="+mn-ea"/>
                <a:cs typeface="+mn-cs"/>
              </a:rPr>
              <a:t> and Azure </a:t>
            </a:r>
            <a:r>
              <a:rPr lang="en-US" sz="1200" b="0" i="0" u="sng" kern="1200" dirty="0">
                <a:solidFill>
                  <a:schemeClr val="tx1"/>
                </a:solidFill>
                <a:effectLst/>
                <a:latin typeface="+mn-lt"/>
                <a:ea typeface="+mn-ea"/>
                <a:cs typeface="+mn-cs"/>
                <a:hlinkClick r:id="rId4"/>
              </a:rPr>
              <a:t>region</a:t>
            </a:r>
            <a:r>
              <a:rPr lang="en-US" sz="1200" b="0" i="0" kern="1200" dirty="0">
                <a:solidFill>
                  <a:schemeClr val="tx1"/>
                </a:solidFill>
                <a:effectLst/>
                <a:latin typeface="+mn-lt"/>
                <a:ea typeface="+mn-ea"/>
                <a:cs typeface="+mn-cs"/>
              </a:rPr>
              <a:t>. Each virtual network is isolated from other virtual networks. For each virtual network you can:</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Specify a custom private IP address space using public and private (RFC 1918) addresses. Azure assigns resources in a virtual network a private IP address from the address space that you assign.</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Segment the virtual network into one or more subnets and allocate a portion of the virtual network's address space to each subnet.</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Use Azure-provided name resolution, or specify your own DNS server, for use by resources in a virtual network.</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Communicate with the internet</a:t>
            </a:r>
          </a:p>
          <a:p>
            <a:r>
              <a:rPr lang="en-US" sz="1200" b="0" i="0" kern="1200" dirty="0">
                <a:solidFill>
                  <a:schemeClr val="tx1"/>
                </a:solidFill>
                <a:effectLst/>
                <a:latin typeface="+mn-lt"/>
                <a:ea typeface="+mn-ea"/>
                <a:cs typeface="+mn-cs"/>
              </a:rPr>
              <a:t>All resources in a virtual network can communicate outbound to the internet, by default. You can communicate inbound to a resource by assigning a public IP address or a public Load Balancer. You can also use public IP or public Load Balancer to manage your outbound connections. To learn more about outbound connections in Azure, see </a:t>
            </a:r>
            <a:r>
              <a:rPr lang="en-US" sz="1200" b="0" i="0" u="sng" kern="1200" dirty="0">
                <a:solidFill>
                  <a:schemeClr val="tx1"/>
                </a:solidFill>
                <a:effectLst/>
                <a:latin typeface="+mn-lt"/>
                <a:ea typeface="+mn-ea"/>
                <a:cs typeface="+mn-cs"/>
                <a:hlinkClick r:id="rId5"/>
              </a:rPr>
              <a:t>Outbound connections</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6"/>
              </a:rPr>
              <a:t>Public IP addresses</a:t>
            </a:r>
            <a:r>
              <a:rPr lang="en-US" sz="1200" b="0" i="0" kern="1200" dirty="0">
                <a:solidFill>
                  <a:schemeClr val="tx1"/>
                </a:solidFill>
                <a:effectLst/>
                <a:latin typeface="+mn-lt"/>
                <a:ea typeface="+mn-ea"/>
                <a:cs typeface="+mn-cs"/>
              </a:rPr>
              <a:t>, and </a:t>
            </a:r>
            <a:r>
              <a:rPr lang="en-US" sz="1200" b="0" i="0" u="sng" kern="1200" dirty="0">
                <a:solidFill>
                  <a:schemeClr val="tx1"/>
                </a:solidFill>
                <a:effectLst/>
                <a:latin typeface="+mn-lt"/>
                <a:ea typeface="+mn-ea"/>
                <a:cs typeface="+mn-cs"/>
                <a:hlinkClick r:id="rId7"/>
              </a:rPr>
              <a:t>Load Balancer</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When using only an internal </a:t>
            </a:r>
            <a:r>
              <a:rPr lang="en-US" sz="1200" b="1" i="0" u="sng" kern="1200" dirty="0">
                <a:solidFill>
                  <a:schemeClr val="tx1"/>
                </a:solidFill>
                <a:effectLst/>
                <a:latin typeface="+mn-lt"/>
                <a:ea typeface="+mn-ea"/>
                <a:cs typeface="+mn-cs"/>
                <a:hlinkClick r:id="rId8"/>
              </a:rPr>
              <a:t>Standard Load Balancer</a:t>
            </a:r>
            <a:r>
              <a:rPr lang="en-US" sz="1200" b="0" i="0" kern="1200" dirty="0">
                <a:solidFill>
                  <a:schemeClr val="tx1"/>
                </a:solidFill>
                <a:effectLst/>
                <a:latin typeface="+mn-lt"/>
                <a:ea typeface="+mn-ea"/>
                <a:cs typeface="+mn-cs"/>
              </a:rPr>
              <a:t>, outbound connectivity is not available until you define how you want </a:t>
            </a:r>
            <a:r>
              <a:rPr lang="en-US" sz="1200" b="1" i="0" u="sng" kern="1200" dirty="0">
                <a:solidFill>
                  <a:schemeClr val="tx1"/>
                </a:solidFill>
                <a:effectLst/>
                <a:latin typeface="+mn-lt"/>
                <a:ea typeface="+mn-ea"/>
                <a:cs typeface="+mn-cs"/>
                <a:hlinkClick r:id="rId5"/>
              </a:rPr>
              <a:t>outbound connections</a:t>
            </a:r>
            <a:r>
              <a:rPr lang="en-US" sz="1200" b="0" i="0" kern="1200" dirty="0">
                <a:solidFill>
                  <a:schemeClr val="tx1"/>
                </a:solidFill>
                <a:effectLst/>
                <a:latin typeface="+mn-lt"/>
                <a:ea typeface="+mn-ea"/>
                <a:cs typeface="+mn-cs"/>
              </a:rPr>
              <a:t> to work with an instance-level public IP or a public Load Balancer.</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Communicate between Azure resources</a:t>
            </a:r>
          </a:p>
          <a:p>
            <a:r>
              <a:rPr lang="en-US" sz="1200" b="0" i="0" kern="1200" dirty="0">
                <a:solidFill>
                  <a:schemeClr val="tx1"/>
                </a:solidFill>
                <a:effectLst/>
                <a:latin typeface="+mn-lt"/>
                <a:ea typeface="+mn-ea"/>
                <a:cs typeface="+mn-cs"/>
              </a:rPr>
              <a:t>Azure resources communicate securely with each other in one of the following ways:</a:t>
            </a:r>
          </a:p>
          <a:p>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Through a virtual network</a:t>
            </a:r>
            <a:r>
              <a:rPr lang="en-US" sz="1200" b="0" i="0" kern="1200" dirty="0">
                <a:solidFill>
                  <a:schemeClr val="tx1"/>
                </a:solidFill>
                <a:effectLst/>
                <a:latin typeface="+mn-lt"/>
                <a:ea typeface="+mn-ea"/>
                <a:cs typeface="+mn-cs"/>
              </a:rPr>
              <a:t>: You can deploy VMs, and several other types of Azure resources to a virtual network, such as Azure App Service Environments, the Azure Kubernetes Service (AKS), and Azure Virtual Machine Scale Sets. To view a complete list of Azure resources that you can deploy into a virtual network, see </a:t>
            </a:r>
            <a:r>
              <a:rPr lang="en-US" sz="1200" b="0" i="0" u="none" strike="noStrike" kern="1200" dirty="0">
                <a:solidFill>
                  <a:schemeClr val="tx1"/>
                </a:solidFill>
                <a:effectLst/>
                <a:latin typeface="+mn-lt"/>
                <a:ea typeface="+mn-ea"/>
                <a:cs typeface="+mn-cs"/>
                <a:hlinkClick r:id="rId9"/>
              </a:rPr>
              <a:t>Virtual network service integration</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Through a virtual network service endpoint</a:t>
            </a:r>
            <a:r>
              <a:rPr lang="en-US" sz="1200" b="0" i="0" kern="1200" dirty="0">
                <a:solidFill>
                  <a:schemeClr val="tx1"/>
                </a:solidFill>
                <a:effectLst/>
                <a:latin typeface="+mn-lt"/>
                <a:ea typeface="+mn-ea"/>
                <a:cs typeface="+mn-cs"/>
              </a:rPr>
              <a:t>: Extend your virtual network private address space and the identity of your virtual network to Azure service resources, such as Azure Storage accounts and Azure SQL databases, over a direct connection. Service endpoints allow you to secure your critical Azure service resources to only a virtual network. To learn more, see </a:t>
            </a:r>
            <a:r>
              <a:rPr lang="en-US" sz="1200" b="0" i="0" u="none" strike="noStrike" kern="1200" dirty="0">
                <a:solidFill>
                  <a:schemeClr val="tx1"/>
                </a:solidFill>
                <a:effectLst/>
                <a:latin typeface="+mn-lt"/>
                <a:ea typeface="+mn-ea"/>
                <a:cs typeface="+mn-cs"/>
                <a:hlinkClick r:id="rId10"/>
              </a:rPr>
              <a:t>Virtual network service endpoints overview</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Communicate with on-premises resources</a:t>
            </a:r>
          </a:p>
          <a:p>
            <a:r>
              <a:rPr lang="en-US" sz="1200" b="0" i="0" kern="1200" dirty="0">
                <a:solidFill>
                  <a:schemeClr val="tx1"/>
                </a:solidFill>
                <a:effectLst/>
                <a:latin typeface="+mn-lt"/>
                <a:ea typeface="+mn-ea"/>
                <a:cs typeface="+mn-cs"/>
              </a:rPr>
              <a:t>You can connect your on-premises computers and networks to a virtual network using any combination of the following options:</a:t>
            </a:r>
          </a:p>
          <a:p>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Point-to-site virtual private network (VPN):</a:t>
            </a:r>
            <a:r>
              <a:rPr lang="en-US" sz="1200" b="0" i="0" kern="1200" dirty="0">
                <a:solidFill>
                  <a:schemeClr val="tx1"/>
                </a:solidFill>
                <a:effectLst/>
                <a:latin typeface="+mn-lt"/>
                <a:ea typeface="+mn-ea"/>
                <a:cs typeface="+mn-cs"/>
              </a:rPr>
              <a:t> Established between a virtual network and a single computer in your network. Each computer that wants to establish connectivity with a virtual network must configure its connection. This connection type is great if you're just getting started with Azure, or for developers, because it requires little or no changes to your existing network. The communication between your computer and a virtual network is sent through an encrypted tunnel over the internet. To learn more, see </a:t>
            </a:r>
            <a:r>
              <a:rPr lang="en-US" sz="1200" b="0" i="0" u="none" strike="noStrike" kern="1200" dirty="0">
                <a:solidFill>
                  <a:schemeClr val="tx1"/>
                </a:solidFill>
                <a:effectLst/>
                <a:latin typeface="+mn-lt"/>
                <a:ea typeface="+mn-ea"/>
                <a:cs typeface="+mn-cs"/>
                <a:hlinkClick r:id="rId11"/>
              </a:rPr>
              <a:t>Point-to-site VPN</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Site-to-site VPN:</a:t>
            </a:r>
            <a:r>
              <a:rPr lang="en-US" sz="1200" b="0" i="0" kern="1200" dirty="0">
                <a:solidFill>
                  <a:schemeClr val="tx1"/>
                </a:solidFill>
                <a:effectLst/>
                <a:latin typeface="+mn-lt"/>
                <a:ea typeface="+mn-ea"/>
                <a:cs typeface="+mn-cs"/>
              </a:rPr>
              <a:t> Established between your on-premises VPN device and an Azure VPN Gateway that is deployed in a virtual network. This connection type enables any on-premises resource that you authorize to access a virtual network. The communication between your on-premises VPN device and an Azure VPN gateway is sent through an encrypted tunnel over the internet. To learn more, see </a:t>
            </a:r>
            <a:r>
              <a:rPr lang="en-US" sz="1200" b="0" i="0" u="none" strike="noStrike" kern="1200" dirty="0">
                <a:solidFill>
                  <a:schemeClr val="tx1"/>
                </a:solidFill>
                <a:effectLst/>
                <a:latin typeface="+mn-lt"/>
                <a:ea typeface="+mn-ea"/>
                <a:cs typeface="+mn-cs"/>
                <a:hlinkClick r:id="rId12"/>
              </a:rPr>
              <a:t>Site-to-site VPN</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Azure ExpressRoute:</a:t>
            </a:r>
            <a:r>
              <a:rPr lang="en-US" sz="1200" b="0" i="0" kern="1200" dirty="0">
                <a:solidFill>
                  <a:schemeClr val="tx1"/>
                </a:solidFill>
                <a:effectLst/>
                <a:latin typeface="+mn-lt"/>
                <a:ea typeface="+mn-ea"/>
                <a:cs typeface="+mn-cs"/>
              </a:rPr>
              <a:t> Established between your network and Azure, through an ExpressRoute partner. This connection is private. Traffic does not go over the internet. To learn more, see </a:t>
            </a:r>
            <a:r>
              <a:rPr lang="en-US" sz="1200" b="0" i="0" u="none" strike="noStrike" kern="1200" dirty="0">
                <a:solidFill>
                  <a:schemeClr val="tx1"/>
                </a:solidFill>
                <a:effectLst/>
                <a:latin typeface="+mn-lt"/>
                <a:ea typeface="+mn-ea"/>
                <a:cs typeface="+mn-cs"/>
                <a:hlinkClick r:id="rId13"/>
              </a:rPr>
              <a:t>ExpressRoute</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Filter network traffic</a:t>
            </a:r>
          </a:p>
          <a:p>
            <a:r>
              <a:rPr lang="en-US" sz="1200" b="0" i="0" kern="1200" dirty="0">
                <a:solidFill>
                  <a:schemeClr val="tx1"/>
                </a:solidFill>
                <a:effectLst/>
                <a:latin typeface="+mn-lt"/>
                <a:ea typeface="+mn-ea"/>
                <a:cs typeface="+mn-cs"/>
              </a:rPr>
              <a:t>You can filter network traffic between subnets using either or both of the following options:</a:t>
            </a:r>
          </a:p>
          <a:p>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Security groups:</a:t>
            </a:r>
            <a:r>
              <a:rPr lang="en-US" sz="1200" b="0" i="0" kern="1200" dirty="0">
                <a:solidFill>
                  <a:schemeClr val="tx1"/>
                </a:solidFill>
                <a:effectLst/>
                <a:latin typeface="+mn-lt"/>
                <a:ea typeface="+mn-ea"/>
                <a:cs typeface="+mn-cs"/>
              </a:rPr>
              <a:t> Network security groups and application security groups can contain multiple inbound and outbound security rules that enable you to filter traffic to and from resources by source and destination IP address, port, and protocol. To learn more, see </a:t>
            </a:r>
            <a:r>
              <a:rPr lang="en-US" sz="1200" b="0" i="0" u="none" strike="noStrike" kern="1200" dirty="0">
                <a:solidFill>
                  <a:schemeClr val="tx1"/>
                </a:solidFill>
                <a:effectLst/>
                <a:latin typeface="+mn-lt"/>
                <a:ea typeface="+mn-ea"/>
                <a:cs typeface="+mn-cs"/>
                <a:hlinkClick r:id="rId14"/>
              </a:rPr>
              <a:t>Network security groups</a:t>
            </a:r>
            <a:r>
              <a:rPr lang="en-US" sz="1200" b="0" i="0" kern="1200" dirty="0">
                <a:solidFill>
                  <a:schemeClr val="tx1"/>
                </a:solidFill>
                <a:effectLst/>
                <a:latin typeface="+mn-lt"/>
                <a:ea typeface="+mn-ea"/>
                <a:cs typeface="+mn-cs"/>
              </a:rPr>
              <a:t> or </a:t>
            </a:r>
            <a:r>
              <a:rPr lang="en-US" sz="1200" b="0" i="0" u="none" strike="noStrike" kern="1200" dirty="0">
                <a:solidFill>
                  <a:schemeClr val="tx1"/>
                </a:solidFill>
                <a:effectLst/>
                <a:latin typeface="+mn-lt"/>
                <a:ea typeface="+mn-ea"/>
                <a:cs typeface="+mn-cs"/>
                <a:hlinkClick r:id="rId15"/>
              </a:rPr>
              <a:t>Application security groups</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Network virtual appliances:</a:t>
            </a:r>
            <a:r>
              <a:rPr lang="en-US" sz="1200" b="0" i="0" kern="1200" dirty="0">
                <a:solidFill>
                  <a:schemeClr val="tx1"/>
                </a:solidFill>
                <a:effectLst/>
                <a:latin typeface="+mn-lt"/>
                <a:ea typeface="+mn-ea"/>
                <a:cs typeface="+mn-cs"/>
              </a:rPr>
              <a:t> A network virtual appliance is a VM that performs a network function, such as a firewall, WAN optimization, or other network function. To view a list of available network virtual appliances that you can deploy in a virtual network, see </a:t>
            </a:r>
            <a:r>
              <a:rPr lang="en-US" sz="1200" b="0" i="0" u="none" strike="noStrike" kern="1200" dirty="0">
                <a:solidFill>
                  <a:schemeClr val="tx1"/>
                </a:solidFill>
                <a:effectLst/>
                <a:latin typeface="+mn-lt"/>
                <a:ea typeface="+mn-ea"/>
                <a:cs typeface="+mn-cs"/>
                <a:hlinkClick r:id="rId16"/>
              </a:rPr>
              <a:t>Azure Marketplace</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Route network traffic</a:t>
            </a:r>
          </a:p>
          <a:p>
            <a:r>
              <a:rPr lang="en-US" sz="1200" b="0" i="0" kern="1200" dirty="0">
                <a:solidFill>
                  <a:schemeClr val="tx1"/>
                </a:solidFill>
                <a:effectLst/>
                <a:latin typeface="+mn-lt"/>
                <a:ea typeface="+mn-ea"/>
                <a:cs typeface="+mn-cs"/>
              </a:rPr>
              <a:t>Azure routes traffic between subnets, connected virtual networks, on-premises networks, and the Internet, by default. You can implement either or both of the following options to override the default routes Azure creates:</a:t>
            </a:r>
          </a:p>
          <a:p>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Route tables:</a:t>
            </a:r>
            <a:r>
              <a:rPr lang="en-US" sz="1200" b="0" i="0" kern="1200" dirty="0">
                <a:solidFill>
                  <a:schemeClr val="tx1"/>
                </a:solidFill>
                <a:effectLst/>
                <a:latin typeface="+mn-lt"/>
                <a:ea typeface="+mn-ea"/>
                <a:cs typeface="+mn-cs"/>
              </a:rPr>
              <a:t> You can create custom route tables with routes that control where traffic is routed to for each subnet. Learn more about </a:t>
            </a:r>
            <a:r>
              <a:rPr lang="en-US" sz="1200" b="0" i="0" u="none" strike="noStrike" kern="1200" dirty="0">
                <a:solidFill>
                  <a:schemeClr val="tx1"/>
                </a:solidFill>
                <a:effectLst/>
                <a:latin typeface="+mn-lt"/>
                <a:ea typeface="+mn-ea"/>
                <a:cs typeface="+mn-cs"/>
                <a:hlinkClick r:id="rId17"/>
              </a:rPr>
              <a:t>route tables</a:t>
            </a:r>
            <a:r>
              <a:rPr lang="en-US" sz="1200" b="0" i="0" kern="1200" dirty="0">
                <a:solidFill>
                  <a:schemeClr val="tx1"/>
                </a:solidFill>
                <a:effectLst/>
                <a:latin typeface="+mn-lt"/>
                <a:ea typeface="+mn-ea"/>
                <a:cs typeface="+mn-cs"/>
              </a:rPr>
              <a:t>.</a:t>
            </a:r>
          </a:p>
          <a:p>
            <a:endParaRPr lang="en-US" sz="1200" b="1" i="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Border gateway protocol (BGP) routes:</a:t>
            </a:r>
            <a:r>
              <a:rPr lang="en-US" sz="1200" b="0" i="0" kern="1200" dirty="0">
                <a:solidFill>
                  <a:schemeClr val="tx1"/>
                </a:solidFill>
                <a:effectLst/>
                <a:latin typeface="+mn-lt"/>
                <a:ea typeface="+mn-ea"/>
                <a:cs typeface="+mn-cs"/>
              </a:rPr>
              <a:t> If you connect your virtual network to your on-premises network using an Azure VPN Gateway or ExpressRoute connection, you can propagate your on-premises BGP routes to your virtual networks. Learn more about using BGP with </a:t>
            </a:r>
            <a:r>
              <a:rPr lang="en-US" sz="1200" b="0" i="0" u="none" strike="noStrike" kern="1200" dirty="0">
                <a:solidFill>
                  <a:schemeClr val="tx1"/>
                </a:solidFill>
                <a:effectLst/>
                <a:latin typeface="+mn-lt"/>
                <a:ea typeface="+mn-ea"/>
                <a:cs typeface="+mn-cs"/>
                <a:hlinkClick r:id="rId18"/>
              </a:rPr>
              <a:t>Azure VPN Gateway</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9"/>
              </a:rPr>
              <a:t>ExpressRoute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Connect virtual networks</a:t>
            </a:r>
          </a:p>
          <a:p>
            <a:r>
              <a:rPr lang="en-US" sz="1200" b="0" i="0" kern="1200" dirty="0">
                <a:solidFill>
                  <a:schemeClr val="tx1"/>
                </a:solidFill>
                <a:effectLst/>
                <a:latin typeface="+mn-lt"/>
                <a:ea typeface="+mn-ea"/>
                <a:cs typeface="+mn-cs"/>
              </a:rPr>
              <a:t>You can connect virtual networks to each other, enabling resources in either virtual network to communicate with each other, using virtual network peering. The virtual networks you connect can be in the same, or different, Azure regions. To learn more, see </a:t>
            </a:r>
            <a:r>
              <a:rPr lang="en-US" sz="1200" b="0" i="0" u="sng" kern="1200" dirty="0">
                <a:solidFill>
                  <a:schemeClr val="tx1"/>
                </a:solidFill>
                <a:effectLst/>
                <a:latin typeface="+mn-lt"/>
                <a:ea typeface="+mn-ea"/>
                <a:cs typeface="+mn-cs"/>
                <a:hlinkClick r:id="rId20"/>
              </a:rPr>
              <a:t>Virtual network peering</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CF71EB25-A4E3-475F-8636-A1F67BD31B35}" type="slidenum">
              <a:rPr lang="en-US" smtClean="0"/>
              <a:t>5</a:t>
            </a:fld>
            <a:endParaRPr lang="en-US"/>
          </a:p>
        </p:txBody>
      </p:sp>
    </p:spTree>
    <p:extLst>
      <p:ext uri="{BB962C8B-B14F-4D97-AF65-F5344CB8AC3E}">
        <p14:creationId xmlns:p14="http://schemas.microsoft.com/office/powerpoint/2010/main" val="244908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 b="0" i="0" baseline="0" dirty="0">
                <a:solidFill>
                  <a:schemeClr val="bg1"/>
                </a:solidFill>
              </a:rPr>
              <a:t>Rely on a global network</a:t>
            </a:r>
          </a:p>
          <a:p>
            <a:pPr lvl="1"/>
            <a:r>
              <a:rPr lang="en-US" sz="110" b="0" i="0" baseline="0" dirty="0">
                <a:solidFill>
                  <a:schemeClr val="bg1"/>
                </a:solidFill>
              </a:rPr>
              <a:t>Seamlessly deploy your advanced networking infrastructure using a highly available global </a:t>
            </a:r>
            <a:r>
              <a:rPr lang="en-US" sz="110" b="0" i="0" baseline="0" dirty="0">
                <a:solidFill>
                  <a:schemeClr val="bg1"/>
                </a:solidFill>
                <a:hlinkClick r:id="rId3"/>
              </a:rPr>
              <a:t>Azure DNS</a:t>
            </a:r>
            <a:r>
              <a:rPr lang="en-US" sz="110" b="0" i="0" baseline="0" dirty="0">
                <a:solidFill>
                  <a:schemeClr val="bg1"/>
                </a:solidFill>
              </a:rPr>
              <a:t> with your </a:t>
            </a:r>
            <a:r>
              <a:rPr lang="en-US" sz="110" b="0" i="0" baseline="0" dirty="0">
                <a:solidFill>
                  <a:schemeClr val="bg1"/>
                </a:solidFill>
                <a:hlinkClick r:id="rId4"/>
              </a:rPr>
              <a:t>Azure Virtual Network</a:t>
            </a:r>
            <a:r>
              <a:rPr lang="en-US" sz="110" b="0" i="0" baseline="0" dirty="0">
                <a:solidFill>
                  <a:schemeClr val="bg1"/>
                </a:solidFill>
              </a:rPr>
              <a:t> resources. Optimize applications across </a:t>
            </a:r>
            <a:r>
              <a:rPr lang="en-US" sz="110" b="0" i="0" baseline="0" dirty="0">
                <a:solidFill>
                  <a:schemeClr val="bg1"/>
                </a:solidFill>
                <a:hlinkClick r:id="rId5"/>
              </a:rPr>
              <a:t>Azure Availability Zones</a:t>
            </a:r>
            <a:r>
              <a:rPr lang="en-US" sz="110" b="0" i="0" baseline="0" dirty="0">
                <a:solidFill>
                  <a:schemeClr val="bg1"/>
                </a:solidFill>
              </a:rPr>
              <a:t> and multiple regions with </a:t>
            </a:r>
            <a:r>
              <a:rPr lang="en-US" sz="110" b="0" i="0" baseline="0" dirty="0">
                <a:solidFill>
                  <a:schemeClr val="bg1"/>
                </a:solidFill>
                <a:hlinkClick r:id="rId6"/>
              </a:rPr>
              <a:t>Azure Load Balancer</a:t>
            </a:r>
            <a:r>
              <a:rPr lang="en-US" sz="110" b="0" i="0" baseline="0" dirty="0">
                <a:solidFill>
                  <a:schemeClr val="bg1"/>
                </a:solidFill>
              </a:rPr>
              <a:t>. Build scalable, secure, and highly available web front-ends in Azure with </a:t>
            </a:r>
            <a:r>
              <a:rPr lang="en-US" sz="110" b="0" i="0" baseline="0" dirty="0">
                <a:solidFill>
                  <a:schemeClr val="bg1"/>
                </a:solidFill>
                <a:hlinkClick r:id="rId7"/>
              </a:rPr>
              <a:t>Azure Application Gateway</a:t>
            </a:r>
            <a:r>
              <a:rPr lang="en-US" sz="110" b="0" i="0" baseline="0" dirty="0">
                <a:solidFill>
                  <a:schemeClr val="bg1"/>
                </a:solidFill>
              </a:rPr>
              <a:t>. Accelerate performance and availability of your content to customers worldwide with </a:t>
            </a:r>
            <a:r>
              <a:rPr lang="en-US" sz="110" b="0" i="0" baseline="0" dirty="0">
                <a:solidFill>
                  <a:schemeClr val="bg1"/>
                </a:solidFill>
                <a:hlinkClick r:id="rId8"/>
              </a:rPr>
              <a:t>Azure Content Delivery Network</a:t>
            </a:r>
            <a:r>
              <a:rPr lang="en-US" sz="110" b="0" i="0" baseline="0" dirty="0">
                <a:solidFill>
                  <a:schemeClr val="bg1"/>
                </a:solidFill>
              </a:rPr>
              <a:t>.</a:t>
            </a:r>
          </a:p>
          <a:p>
            <a:r>
              <a:rPr lang="en-US" sz="110" b="0" i="0" baseline="0" dirty="0">
                <a:solidFill>
                  <a:schemeClr val="bg1"/>
                </a:solidFill>
              </a:rPr>
              <a:t>Secure your apps and infrastructure</a:t>
            </a:r>
          </a:p>
          <a:p>
            <a:pPr lvl="1"/>
            <a:r>
              <a:rPr lang="en-US" sz="110" b="0" i="0" baseline="0" dirty="0">
                <a:solidFill>
                  <a:schemeClr val="bg1"/>
                </a:solidFill>
              </a:rPr>
              <a:t>Limit traffic to resources and applications in your virtual network with </a:t>
            </a:r>
            <a:r>
              <a:rPr lang="en-US" sz="110" b="0" i="0" baseline="0" dirty="0">
                <a:solidFill>
                  <a:schemeClr val="bg1"/>
                </a:solidFill>
                <a:hlinkClick r:id="rId9"/>
              </a:rPr>
              <a:t>network security groups</a:t>
            </a:r>
            <a:r>
              <a:rPr lang="en-US" sz="110" b="0" i="0" baseline="0" dirty="0">
                <a:solidFill>
                  <a:schemeClr val="bg1"/>
                </a:solidFill>
              </a:rPr>
              <a:t>. Configure network security as an extension of your application’s structure and replicate your security policy with </a:t>
            </a:r>
            <a:r>
              <a:rPr lang="en-US" sz="110" b="0" i="0" baseline="0" dirty="0">
                <a:solidFill>
                  <a:schemeClr val="bg1"/>
                </a:solidFill>
                <a:hlinkClick r:id="rId10"/>
              </a:rPr>
              <a:t>application security groups</a:t>
            </a:r>
            <a:r>
              <a:rPr lang="en-US" sz="110" b="0" i="0" baseline="0" dirty="0">
                <a:solidFill>
                  <a:schemeClr val="bg1"/>
                </a:solidFill>
              </a:rPr>
              <a:t>. Protect your applications from web vulnerabilities and exploits with </a:t>
            </a:r>
            <a:r>
              <a:rPr lang="en-US" sz="110" b="0" i="0" baseline="0" dirty="0">
                <a:solidFill>
                  <a:schemeClr val="bg1"/>
                </a:solidFill>
                <a:hlinkClick r:id="rId11"/>
              </a:rPr>
              <a:t>web application firewall</a:t>
            </a:r>
            <a:r>
              <a:rPr lang="en-US" sz="110" b="0" i="0" baseline="0" dirty="0">
                <a:solidFill>
                  <a:schemeClr val="bg1"/>
                </a:solidFill>
              </a:rPr>
              <a:t>. Extend </a:t>
            </a:r>
            <a:r>
              <a:rPr lang="en-US" sz="110" b="0" i="0" baseline="0" dirty="0">
                <a:solidFill>
                  <a:schemeClr val="bg1"/>
                </a:solidFill>
                <a:hlinkClick r:id="rId12"/>
              </a:rPr>
              <a:t>basic threat and DDoS protection</a:t>
            </a:r>
            <a:r>
              <a:rPr lang="en-US" sz="110" b="0" i="0" baseline="0" dirty="0">
                <a:solidFill>
                  <a:schemeClr val="bg1"/>
                </a:solidFill>
              </a:rPr>
              <a:t> with </a:t>
            </a:r>
            <a:r>
              <a:rPr lang="en-US" sz="110" b="0" i="0" baseline="0" dirty="0">
                <a:solidFill>
                  <a:schemeClr val="bg1"/>
                </a:solidFill>
                <a:hlinkClick r:id="rId13"/>
              </a:rPr>
              <a:t>Azure DDoS Protection</a:t>
            </a:r>
            <a:r>
              <a:rPr lang="en-US" sz="110" b="0" i="0" baseline="0" dirty="0">
                <a:solidFill>
                  <a:schemeClr val="bg1"/>
                </a:solidFill>
              </a:rPr>
              <a:t>, offering resource-level protection, logging, alerting, and telemetry to further protect your virtual network from attacks.</a:t>
            </a:r>
          </a:p>
          <a:p>
            <a:r>
              <a:rPr lang="en-US" sz="110" b="0" i="0" baseline="0" dirty="0">
                <a:solidFill>
                  <a:schemeClr val="bg1"/>
                </a:solidFill>
              </a:rPr>
              <a:t>Intelligently monitor your resources</a:t>
            </a:r>
          </a:p>
          <a:p>
            <a:pPr lvl="1"/>
            <a:r>
              <a:rPr lang="en-US" sz="110" b="0" i="0" baseline="0" dirty="0">
                <a:solidFill>
                  <a:schemeClr val="bg1"/>
                </a:solidFill>
              </a:rPr>
              <a:t>Gain insight into the performance of all your applications, services, and resources using integrated tools and services in Azure, including </a:t>
            </a:r>
            <a:r>
              <a:rPr lang="en-US" sz="110" b="0" i="0" baseline="0" dirty="0">
                <a:solidFill>
                  <a:schemeClr val="bg1"/>
                </a:solidFill>
                <a:hlinkClick r:id="rId14"/>
              </a:rPr>
              <a:t>Network Performance Monitor</a:t>
            </a:r>
            <a:r>
              <a:rPr lang="en-US" sz="110" b="0" i="0" baseline="0" dirty="0">
                <a:solidFill>
                  <a:schemeClr val="bg1"/>
                </a:solidFill>
              </a:rPr>
              <a:t> (NPM) which is part of the </a:t>
            </a:r>
            <a:r>
              <a:rPr lang="en-US" sz="110" b="0" i="0" baseline="0" dirty="0">
                <a:solidFill>
                  <a:schemeClr val="bg1"/>
                </a:solidFill>
                <a:hlinkClick r:id="rId15"/>
              </a:rPr>
              <a:t>Azure Log Analytics</a:t>
            </a:r>
            <a:r>
              <a:rPr lang="en-US" sz="110" b="0" i="0" baseline="0" dirty="0">
                <a:solidFill>
                  <a:schemeClr val="bg1"/>
                </a:solidFill>
              </a:rPr>
              <a:t> suite. Monitor end-to-end connectivity and performance between your branch offices and Azure using </a:t>
            </a:r>
            <a:r>
              <a:rPr lang="en-US" sz="110" b="0" i="0" baseline="0" dirty="0">
                <a:solidFill>
                  <a:schemeClr val="bg1"/>
                </a:solidFill>
                <a:hlinkClick r:id="rId16"/>
              </a:rPr>
              <a:t>NPM for Azure ExpressRoute</a:t>
            </a:r>
            <a:r>
              <a:rPr lang="en-US" sz="110" b="0" i="0" baseline="0" dirty="0">
                <a:solidFill>
                  <a:schemeClr val="bg1"/>
                </a:solidFill>
              </a:rPr>
              <a:t>. Track the performance, security, and health of your infrastructure with the tools available in </a:t>
            </a:r>
            <a:r>
              <a:rPr lang="en-US" sz="110" b="0" i="0" baseline="0" dirty="0">
                <a:solidFill>
                  <a:schemeClr val="bg1"/>
                </a:solidFill>
                <a:hlinkClick r:id="rId17"/>
              </a:rPr>
              <a:t>Azure Monitor</a:t>
            </a:r>
            <a:r>
              <a:rPr lang="en-US" sz="110" b="0" i="0" baseline="0" dirty="0">
                <a:solidFill>
                  <a:schemeClr val="bg1"/>
                </a:solidFill>
              </a:rPr>
              <a:t>. Quickly diagnose problems and mitigate issues in your network with packet capturing, flow log analysis, and alerting in </a:t>
            </a:r>
            <a:r>
              <a:rPr lang="en-US" sz="110" b="0" i="0" baseline="0" dirty="0">
                <a:solidFill>
                  <a:schemeClr val="bg1"/>
                </a:solidFill>
                <a:hlinkClick r:id="rId18"/>
              </a:rPr>
              <a:t>Azure Network Watcher</a:t>
            </a:r>
            <a:r>
              <a:rPr lang="en-US" sz="110" b="0" i="0" baseline="0" dirty="0">
                <a:solidFill>
                  <a:schemeClr val="bg1"/>
                </a:solidFill>
              </a:rPr>
              <a:t>.</a:t>
            </a:r>
          </a:p>
          <a:p>
            <a:r>
              <a:rPr lang="en-US" sz="110" b="0" i="0" baseline="0" dirty="0">
                <a:solidFill>
                  <a:schemeClr val="bg1"/>
                </a:solidFill>
              </a:rPr>
              <a:t>Make reliable, private connections</a:t>
            </a:r>
          </a:p>
          <a:p>
            <a:pPr lvl="1"/>
            <a:r>
              <a:rPr lang="en-US" sz="110" b="0" i="0" baseline="0" dirty="0">
                <a:solidFill>
                  <a:schemeClr val="bg1"/>
                </a:solidFill>
              </a:rPr>
              <a:t>Create a private and fast network connection to Azure with </a:t>
            </a:r>
            <a:r>
              <a:rPr lang="en-US" sz="110" b="0" i="0" baseline="0" dirty="0">
                <a:solidFill>
                  <a:schemeClr val="bg1"/>
                </a:solidFill>
                <a:hlinkClick r:id="rId19"/>
              </a:rPr>
              <a:t>Azure ExpressRoute</a:t>
            </a:r>
            <a:r>
              <a:rPr lang="en-US" sz="110" b="0" i="0" baseline="0" dirty="0">
                <a:solidFill>
                  <a:schemeClr val="bg1"/>
                </a:solidFill>
              </a:rPr>
              <a:t> and take advantage of a </a:t>
            </a:r>
            <a:r>
              <a:rPr lang="en-US" sz="110" b="0" i="0" baseline="0" dirty="0">
                <a:solidFill>
                  <a:schemeClr val="bg1"/>
                </a:solidFill>
                <a:hlinkClick r:id="rId20"/>
              </a:rPr>
              <a:t>global </a:t>
            </a:r>
            <a:r>
              <a:rPr lang="en-US" sz="110" b="0" i="0" baseline="0" dirty="0" err="1">
                <a:solidFill>
                  <a:schemeClr val="bg1"/>
                </a:solidFill>
                <a:hlinkClick r:id="rId20"/>
              </a:rPr>
              <a:t>network</a:t>
            </a:r>
            <a:r>
              <a:rPr lang="en-US" sz="110" b="0" i="0" baseline="0" dirty="0" err="1">
                <a:solidFill>
                  <a:schemeClr val="bg1"/>
                </a:solidFill>
              </a:rPr>
              <a:t>owned</a:t>
            </a:r>
            <a:r>
              <a:rPr lang="en-US" sz="110" b="0" i="0" baseline="0" dirty="0">
                <a:solidFill>
                  <a:schemeClr val="bg1"/>
                </a:solidFill>
              </a:rPr>
              <a:t> and operated by Microsoft. Connect two Azure virtual networks anywhere without the overhead of using gateways to broker the connection with </a:t>
            </a:r>
            <a:r>
              <a:rPr lang="en-US" sz="110" b="0" i="0" baseline="0" dirty="0">
                <a:solidFill>
                  <a:schemeClr val="bg1"/>
                </a:solidFill>
                <a:hlinkClick r:id="rId21"/>
              </a:rPr>
              <a:t>virtual network peering</a:t>
            </a:r>
            <a:r>
              <a:rPr lang="en-US" sz="110" b="0" i="0" baseline="0" dirty="0">
                <a:solidFill>
                  <a:schemeClr val="bg1"/>
                </a:solidFill>
              </a:rPr>
              <a:t>. Securely and privately access your Azure resources with built-in </a:t>
            </a:r>
            <a:r>
              <a:rPr lang="en-US" sz="110" b="0" i="0" baseline="0" dirty="0">
                <a:solidFill>
                  <a:schemeClr val="bg1"/>
                </a:solidFill>
                <a:hlinkClick r:id="rId22"/>
              </a:rPr>
              <a:t>VPN capabilities</a:t>
            </a:r>
            <a:r>
              <a:rPr lang="en-US" sz="110" b="0" i="0" baseline="0" dirty="0">
                <a:solidFill>
                  <a:schemeClr val="bg1"/>
                </a:solidFill>
              </a:rPr>
              <a:t> in Azure Virtual Network. You’ll find point-to-site functionality and site-to-site options for region to region or connectivity to your own datacenter with multiple bandwidth options and support from multiple </a:t>
            </a:r>
            <a:r>
              <a:rPr lang="en-US" sz="110" b="0" i="0" baseline="0" dirty="0">
                <a:solidFill>
                  <a:schemeClr val="bg1"/>
                </a:solidFill>
                <a:hlinkClick r:id="rId23"/>
              </a:rPr>
              <a:t>leading appliance vendors</a:t>
            </a:r>
            <a:r>
              <a:rPr lang="en-US" sz="110" b="0" i="0" baseline="0" dirty="0">
                <a:solidFill>
                  <a:schemeClr val="bg1"/>
                </a:solidFill>
              </a:rPr>
              <a:t>.</a:t>
            </a:r>
          </a:p>
          <a:p>
            <a:endParaRPr lang="en-US" sz="110" b="0" i="0" baseline="0" dirty="0">
              <a:solidFill>
                <a:schemeClr val="bg1"/>
              </a:solidFill>
            </a:endParaRPr>
          </a:p>
        </p:txBody>
      </p:sp>
      <p:sp>
        <p:nvSpPr>
          <p:cNvPr id="4" name="Slide Number Placeholder 3"/>
          <p:cNvSpPr>
            <a:spLocks noGrp="1"/>
          </p:cNvSpPr>
          <p:nvPr>
            <p:ph type="sldNum" sz="quarter" idx="5"/>
          </p:nvPr>
        </p:nvSpPr>
        <p:spPr/>
        <p:txBody>
          <a:bodyPr/>
          <a:lstStyle/>
          <a:p>
            <a:fld id="{CF71EB25-A4E3-475F-8636-A1F67BD31B35}" type="slidenum">
              <a:rPr lang="en-US" smtClean="0"/>
              <a:t>6</a:t>
            </a:fld>
            <a:endParaRPr lang="en-US"/>
          </a:p>
        </p:txBody>
      </p:sp>
    </p:spTree>
    <p:extLst>
      <p:ext uri="{BB962C8B-B14F-4D97-AF65-F5344CB8AC3E}">
        <p14:creationId xmlns:p14="http://schemas.microsoft.com/office/powerpoint/2010/main" val="39283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7</a:t>
            </a:fld>
            <a:endParaRPr lang="en-US"/>
          </a:p>
        </p:txBody>
      </p:sp>
    </p:spTree>
    <p:extLst>
      <p:ext uri="{BB962C8B-B14F-4D97-AF65-F5344CB8AC3E}">
        <p14:creationId xmlns:p14="http://schemas.microsoft.com/office/powerpoint/2010/main" val="194709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https://azure.microsoft.com/en-us/services/#networking</a:t>
            </a:r>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8</a:t>
            </a:fld>
            <a:endParaRPr lang="en-US"/>
          </a:p>
        </p:txBody>
      </p:sp>
    </p:spTree>
    <p:extLst>
      <p:ext uri="{BB962C8B-B14F-4D97-AF65-F5344CB8AC3E}">
        <p14:creationId xmlns:p14="http://schemas.microsoft.com/office/powerpoint/2010/main" val="3099118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9</a:t>
            </a:fld>
            <a:endParaRPr lang="en-US"/>
          </a:p>
        </p:txBody>
      </p:sp>
    </p:spTree>
    <p:extLst>
      <p:ext uri="{BB962C8B-B14F-4D97-AF65-F5344CB8AC3E}">
        <p14:creationId xmlns:p14="http://schemas.microsoft.com/office/powerpoint/2010/main" val="291481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F71EB25-A4E3-475F-8636-A1F67BD31B35}" type="slidenum">
              <a:rPr lang="en-US" smtClean="0"/>
              <a:t>10</a:t>
            </a:fld>
            <a:endParaRPr lang="en-US"/>
          </a:p>
        </p:txBody>
      </p:sp>
    </p:spTree>
    <p:extLst>
      <p:ext uri="{BB962C8B-B14F-4D97-AF65-F5344CB8AC3E}">
        <p14:creationId xmlns:p14="http://schemas.microsoft.com/office/powerpoint/2010/main" val="3183536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2208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0"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DBF31D-3C62-2445-8550-5572C820169B}"/>
              </a:ext>
            </a:extLst>
          </p:cNvPr>
          <p:cNvPicPr>
            <a:picLocks noChangeAspect="1"/>
          </p:cNvPicPr>
          <p:nvPr userDrawn="1"/>
        </p:nvPicPr>
        <p:blipFill>
          <a:blip r:embed="rId21"/>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1" y="3054345"/>
            <a:ext cx="5011056" cy="837089"/>
          </a:xfrm>
        </p:spPr>
        <p:txBody>
          <a:bodyPr>
            <a:normAutofit/>
          </a:bodyPr>
          <a:lstStyle/>
          <a:p>
            <a:r>
              <a:rPr lang="en-US" dirty="0"/>
              <a:t>Azure Networking</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199" y="4035103"/>
            <a:ext cx="4691743" cy="406082"/>
          </a:xfrm>
        </p:spPr>
        <p:txBody>
          <a:bodyPr/>
          <a:lstStyle/>
          <a:p>
            <a:pPr algn="r"/>
            <a:r>
              <a:rPr lang="en-US" dirty="0"/>
              <a:t>Michael Askins</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
        <p:nvSpPr>
          <p:cNvPr id="5" name="Subtitle 2">
            <a:extLst>
              <a:ext uri="{FF2B5EF4-FFF2-40B4-BE49-F238E27FC236}">
                <a16:creationId xmlns:a16="http://schemas.microsoft.com/office/drawing/2014/main" id="{39CD5288-3D21-420C-A3D3-B4838D9DA8D8}"/>
              </a:ext>
            </a:extLst>
          </p:cNvPr>
          <p:cNvSpPr txBox="1">
            <a:spLocks/>
          </p:cNvSpPr>
          <p:nvPr/>
        </p:nvSpPr>
        <p:spPr>
          <a:xfrm>
            <a:off x="838200" y="5822140"/>
            <a:ext cx="1988598"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May 16, 2019</a:t>
            </a:r>
          </a:p>
        </p:txBody>
      </p:sp>
    </p:spTree>
    <p:extLst>
      <p:ext uri="{BB962C8B-B14F-4D97-AF65-F5344CB8AC3E}">
        <p14:creationId xmlns:p14="http://schemas.microsoft.com/office/powerpoint/2010/main" val="138660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EB87-4E1F-334E-A979-2F6D3902BBB4}"/>
              </a:ext>
            </a:extLst>
          </p:cNvPr>
          <p:cNvSpPr>
            <a:spLocks noGrp="1"/>
          </p:cNvSpPr>
          <p:nvPr>
            <p:ph type="ctrTitle"/>
          </p:nvPr>
        </p:nvSpPr>
        <p:spPr>
          <a:xfrm>
            <a:off x="7142476" y="797001"/>
            <a:ext cx="4793361" cy="837089"/>
          </a:xfrm>
        </p:spPr>
        <p:txBody>
          <a:bodyPr>
            <a:noAutofit/>
          </a:bodyPr>
          <a:lstStyle/>
          <a:p>
            <a:pPr algn="l"/>
            <a:r>
              <a:rPr lang="en-US" sz="3600" dirty="0"/>
              <a:t>Overview of Resources</a:t>
            </a:r>
          </a:p>
        </p:txBody>
      </p:sp>
      <p:sp>
        <p:nvSpPr>
          <p:cNvPr id="4" name="Text Placeholder 3">
            <a:extLst>
              <a:ext uri="{FF2B5EF4-FFF2-40B4-BE49-F238E27FC236}">
                <a16:creationId xmlns:a16="http://schemas.microsoft.com/office/drawing/2014/main" id="{1C24CF81-E4D1-E140-B2E4-25476871E31A}"/>
              </a:ext>
            </a:extLst>
          </p:cNvPr>
          <p:cNvSpPr>
            <a:spLocks noGrp="1"/>
          </p:cNvSpPr>
          <p:nvPr>
            <p:ph type="body" sz="quarter" idx="18"/>
          </p:nvPr>
        </p:nvSpPr>
        <p:spPr>
          <a:xfrm>
            <a:off x="7142476" y="1678603"/>
            <a:ext cx="4607560" cy="1750397"/>
          </a:xfrm>
        </p:spPr>
        <p:txBody>
          <a:bodyPr/>
          <a:lstStyle/>
          <a:p>
            <a:r>
              <a:rPr lang="en-US" dirty="0"/>
              <a:t>Touching on each area of Azure Network</a:t>
            </a:r>
          </a:p>
        </p:txBody>
      </p:sp>
      <p:pic>
        <p:nvPicPr>
          <p:cNvPr id="6" name="Picture 5" descr="A picture containing person, table, indoor, woman&#10;&#10;Description automatically generated">
            <a:extLst>
              <a:ext uri="{FF2B5EF4-FFF2-40B4-BE49-F238E27FC236}">
                <a16:creationId xmlns:a16="http://schemas.microsoft.com/office/drawing/2014/main" id="{5AFA7344-5B7F-4042-BCE4-21476713AF05}"/>
              </a:ext>
            </a:extLst>
          </p:cNvPr>
          <p:cNvPicPr>
            <a:picLocks noChangeAspect="1"/>
          </p:cNvPicPr>
          <p:nvPr/>
        </p:nvPicPr>
        <p:blipFill>
          <a:blip r:embed="rId3"/>
          <a:stretch>
            <a:fillRect/>
          </a:stretch>
        </p:blipFill>
        <p:spPr>
          <a:xfrm flipH="1">
            <a:off x="-1" y="0"/>
            <a:ext cx="9608949"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Tree>
    <p:extLst>
      <p:ext uri="{BB962C8B-B14F-4D97-AF65-F5344CB8AC3E}">
        <p14:creationId xmlns:p14="http://schemas.microsoft.com/office/powerpoint/2010/main" val="1487319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3002" y="365125"/>
            <a:ext cx="10520702" cy="1325563"/>
          </a:xfrm>
        </p:spPr>
        <p:txBody>
          <a:bodyPr vert="horz" lIns="91440" tIns="45720" rIns="91440" bIns="45720" rtlCol="0" anchor="ctr">
            <a:normAutofit/>
          </a:bodyPr>
          <a:lstStyle/>
          <a:p>
            <a:r>
              <a:rPr lang="en-US" sz="4400" kern="1200">
                <a:solidFill>
                  <a:schemeClr val="tx1"/>
                </a:solidFill>
                <a:latin typeface="+mj-lt"/>
                <a:ea typeface="+mj-ea"/>
                <a:cs typeface="+mj-cs"/>
              </a:rPr>
              <a:t>Content Delivery Network</a:t>
            </a:r>
          </a:p>
        </p:txBody>
      </p:sp>
      <p:graphicFrame>
        <p:nvGraphicFramePr>
          <p:cNvPr id="5" name="Content Placeholder 1">
            <a:extLst>
              <a:ext uri="{FF2B5EF4-FFF2-40B4-BE49-F238E27FC236}">
                <a16:creationId xmlns:a16="http://schemas.microsoft.com/office/drawing/2014/main" id="{EE494534-9163-460E-A453-85434C7C9558}"/>
              </a:ext>
            </a:extLst>
          </p:cNvPr>
          <p:cNvGraphicFramePr>
            <a:graphicFrameLocks noGrp="1"/>
          </p:cNvGraphicFramePr>
          <p:nvPr>
            <p:ph idx="1"/>
            <p:extLst>
              <p:ext uri="{D42A27DB-BD31-4B8C-83A1-F6EECF244321}">
                <p14:modId xmlns:p14="http://schemas.microsoft.com/office/powerpoint/2010/main" val="1485726906"/>
              </p:ext>
            </p:extLst>
          </p:nvPr>
        </p:nvGraphicFramePr>
        <p:xfrm>
          <a:off x="838200" y="2022475"/>
          <a:ext cx="10515600" cy="4604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A69211FD-98ED-4242-B67D-CAD72651954C}"/>
              </a:ext>
            </a:extLst>
          </p:cNvPr>
          <p:cNvSpPr/>
          <p:nvPr/>
        </p:nvSpPr>
        <p:spPr>
          <a:xfrm>
            <a:off x="1562971" y="1348785"/>
            <a:ext cx="6018058" cy="369332"/>
          </a:xfrm>
          <a:prstGeom prst="rect">
            <a:avLst/>
          </a:prstGeom>
        </p:spPr>
        <p:txBody>
          <a:bodyPr wrap="none">
            <a:spAutoFit/>
          </a:bodyPr>
          <a:lstStyle/>
          <a:p>
            <a:r>
              <a:rPr lang="en-US" dirty="0"/>
              <a:t>Reduce load times, save bandwidth, and speed responsiveness</a:t>
            </a:r>
          </a:p>
        </p:txBody>
      </p:sp>
    </p:spTree>
    <p:extLst>
      <p:ext uri="{BB962C8B-B14F-4D97-AF65-F5344CB8AC3E}">
        <p14:creationId xmlns:p14="http://schemas.microsoft.com/office/powerpoint/2010/main" val="315807235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3002" y="365125"/>
            <a:ext cx="10520702" cy="1325563"/>
          </a:xfrm>
        </p:spPr>
        <p:txBody>
          <a:bodyPr vert="horz" lIns="91440" tIns="45720" rIns="91440" bIns="45720" rtlCol="0" anchor="ctr">
            <a:normAutofit/>
          </a:bodyPr>
          <a:lstStyle/>
          <a:p>
            <a:r>
              <a:rPr lang="en-US" sz="4400" kern="1200">
                <a:solidFill>
                  <a:schemeClr val="tx1"/>
                </a:solidFill>
                <a:latin typeface="+mj-lt"/>
                <a:ea typeface="+mj-ea"/>
                <a:cs typeface="+mj-cs"/>
              </a:rPr>
              <a:t>ExpressRoute</a:t>
            </a:r>
          </a:p>
        </p:txBody>
      </p:sp>
      <p:graphicFrame>
        <p:nvGraphicFramePr>
          <p:cNvPr id="5" name="Content Placeholder 1">
            <a:extLst>
              <a:ext uri="{FF2B5EF4-FFF2-40B4-BE49-F238E27FC236}">
                <a16:creationId xmlns:a16="http://schemas.microsoft.com/office/drawing/2014/main" id="{634FD470-5E35-4F9E-8F91-8BED0AC99FB3}"/>
              </a:ext>
            </a:extLst>
          </p:cNvPr>
          <p:cNvGraphicFramePr>
            <a:graphicFrameLocks noGrp="1"/>
          </p:cNvGraphicFramePr>
          <p:nvPr>
            <p:ph idx="1"/>
            <p:extLst>
              <p:ext uri="{D42A27DB-BD31-4B8C-83A1-F6EECF244321}">
                <p14:modId xmlns:p14="http://schemas.microsoft.com/office/powerpoint/2010/main" val="1076517234"/>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FB70DEC9-51E4-4E10-9454-0A8A03218065}"/>
              </a:ext>
            </a:extLst>
          </p:cNvPr>
          <p:cNvSpPr/>
          <p:nvPr/>
        </p:nvSpPr>
        <p:spPr>
          <a:xfrm>
            <a:off x="1471423" y="1341438"/>
            <a:ext cx="4653005" cy="369332"/>
          </a:xfrm>
          <a:prstGeom prst="rect">
            <a:avLst/>
          </a:prstGeom>
        </p:spPr>
        <p:txBody>
          <a:bodyPr wrap="none">
            <a:spAutoFit/>
          </a:bodyPr>
          <a:lstStyle/>
          <a:p>
            <a:r>
              <a:rPr lang="en-US" dirty="0"/>
              <a:t>Experience a faster, private connection to Azure</a:t>
            </a:r>
          </a:p>
        </p:txBody>
      </p:sp>
    </p:spTree>
    <p:extLst>
      <p:ext uri="{BB962C8B-B14F-4D97-AF65-F5344CB8AC3E}">
        <p14:creationId xmlns:p14="http://schemas.microsoft.com/office/powerpoint/2010/main" val="312997992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3002" y="365125"/>
            <a:ext cx="10520702" cy="1325563"/>
          </a:xfrm>
        </p:spPr>
        <p:txBody>
          <a:bodyPr vert="horz" lIns="91440" tIns="45720" rIns="91440" bIns="45720" rtlCol="0" anchor="ctr">
            <a:normAutofit/>
          </a:bodyPr>
          <a:lstStyle/>
          <a:p>
            <a:r>
              <a:rPr lang="en-US" sz="4400" kern="1200">
                <a:solidFill>
                  <a:schemeClr val="tx1"/>
                </a:solidFill>
                <a:latin typeface="+mj-lt"/>
                <a:ea typeface="+mj-ea"/>
                <a:cs typeface="+mj-cs"/>
              </a:rPr>
              <a:t>Azure DNS</a:t>
            </a:r>
          </a:p>
        </p:txBody>
      </p:sp>
      <p:graphicFrame>
        <p:nvGraphicFramePr>
          <p:cNvPr id="5" name="Content Placeholder 1">
            <a:extLst>
              <a:ext uri="{FF2B5EF4-FFF2-40B4-BE49-F238E27FC236}">
                <a16:creationId xmlns:a16="http://schemas.microsoft.com/office/drawing/2014/main" id="{C413D8D6-4EB7-407B-AA25-A13D78B8F3F7}"/>
              </a:ext>
            </a:extLst>
          </p:cNvPr>
          <p:cNvGraphicFramePr>
            <a:graphicFrameLocks noGrp="1"/>
          </p:cNvGraphicFramePr>
          <p:nvPr>
            <p:ph idx="1"/>
            <p:extLst>
              <p:ext uri="{D42A27DB-BD31-4B8C-83A1-F6EECF244321}">
                <p14:modId xmlns:p14="http://schemas.microsoft.com/office/powerpoint/2010/main" val="2381797152"/>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1EF862FD-B8BE-4F39-A72B-0B49D7085CAF}"/>
              </a:ext>
            </a:extLst>
          </p:cNvPr>
          <p:cNvSpPr/>
          <p:nvPr/>
        </p:nvSpPr>
        <p:spPr>
          <a:xfrm>
            <a:off x="1464252" y="1341438"/>
            <a:ext cx="6895093" cy="923330"/>
          </a:xfrm>
          <a:prstGeom prst="rect">
            <a:avLst/>
          </a:prstGeom>
        </p:spPr>
        <p:txBody>
          <a:bodyPr wrap="none">
            <a:spAutoFit/>
          </a:bodyPr>
          <a:lstStyle/>
          <a:p>
            <a:r>
              <a:rPr lang="en-US" dirty="0"/>
              <a:t>Host your domain in Azure for outstanding performance and availability</a:t>
            </a:r>
          </a:p>
          <a:p>
            <a:br>
              <a:rPr lang="en-US" dirty="0"/>
            </a:br>
            <a:endParaRPr lang="en-US" dirty="0"/>
          </a:p>
        </p:txBody>
      </p:sp>
    </p:spTree>
    <p:extLst>
      <p:ext uri="{BB962C8B-B14F-4D97-AF65-F5344CB8AC3E}">
        <p14:creationId xmlns:p14="http://schemas.microsoft.com/office/powerpoint/2010/main" val="1202617662"/>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Virtual Network</a:t>
            </a:r>
          </a:p>
        </p:txBody>
      </p:sp>
      <p:graphicFrame>
        <p:nvGraphicFramePr>
          <p:cNvPr id="5" name="Content Placeholder 1">
            <a:extLst>
              <a:ext uri="{FF2B5EF4-FFF2-40B4-BE49-F238E27FC236}">
                <a16:creationId xmlns:a16="http://schemas.microsoft.com/office/drawing/2014/main" id="{08453D3D-705A-4693-B1B7-D32B2397A13C}"/>
              </a:ext>
            </a:extLst>
          </p:cNvPr>
          <p:cNvGraphicFramePr>
            <a:graphicFrameLocks noGrp="1"/>
          </p:cNvGraphicFramePr>
          <p:nvPr>
            <p:ph idx="1"/>
            <p:extLst>
              <p:ext uri="{D42A27DB-BD31-4B8C-83A1-F6EECF244321}">
                <p14:modId xmlns:p14="http://schemas.microsoft.com/office/powerpoint/2010/main" val="3606476613"/>
              </p:ext>
            </p:extLst>
          </p:nvPr>
        </p:nvGraphicFramePr>
        <p:xfrm>
          <a:off x="838200" y="1478845"/>
          <a:ext cx="105156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41208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3002" y="365125"/>
            <a:ext cx="10520702" cy="1325563"/>
          </a:xfrm>
        </p:spPr>
        <p:txBody>
          <a:bodyPr vert="horz" lIns="91440" tIns="45720" rIns="91440" bIns="45720" rtlCol="0" anchor="ctr">
            <a:normAutofit/>
          </a:bodyPr>
          <a:lstStyle/>
          <a:p>
            <a:r>
              <a:rPr lang="en-US" sz="4400" kern="1200">
                <a:solidFill>
                  <a:schemeClr val="tx1"/>
                </a:solidFill>
                <a:latin typeface="+mj-lt"/>
                <a:ea typeface="+mj-ea"/>
                <a:cs typeface="+mj-cs"/>
              </a:rPr>
              <a:t>Traffic Manager</a:t>
            </a:r>
          </a:p>
        </p:txBody>
      </p:sp>
      <p:graphicFrame>
        <p:nvGraphicFramePr>
          <p:cNvPr id="24" name="Content Placeholder 1">
            <a:extLst>
              <a:ext uri="{FF2B5EF4-FFF2-40B4-BE49-F238E27FC236}">
                <a16:creationId xmlns:a16="http://schemas.microsoft.com/office/drawing/2014/main" id="{3FCC49D1-1C69-4943-9EEE-3457548C0851}"/>
              </a:ext>
            </a:extLst>
          </p:cNvPr>
          <p:cNvGraphicFramePr>
            <a:graphicFrameLocks noGrp="1"/>
          </p:cNvGraphicFramePr>
          <p:nvPr>
            <p:ph idx="1"/>
            <p:extLst>
              <p:ext uri="{D42A27DB-BD31-4B8C-83A1-F6EECF244321}">
                <p14:modId xmlns:p14="http://schemas.microsoft.com/office/powerpoint/2010/main" val="2379813080"/>
              </p:ext>
            </p:extLst>
          </p:nvPr>
        </p:nvGraphicFramePr>
        <p:xfrm>
          <a:off x="838200" y="2022475"/>
          <a:ext cx="10515600" cy="3795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4812CFED-DC65-47D1-88EB-F95BFE273E81}"/>
              </a:ext>
            </a:extLst>
          </p:cNvPr>
          <p:cNvSpPr/>
          <p:nvPr/>
        </p:nvSpPr>
        <p:spPr>
          <a:xfrm>
            <a:off x="1307274" y="1341438"/>
            <a:ext cx="5759077" cy="369332"/>
          </a:xfrm>
          <a:prstGeom prst="rect">
            <a:avLst/>
          </a:prstGeom>
        </p:spPr>
        <p:txBody>
          <a:bodyPr wrap="none">
            <a:spAutoFit/>
          </a:bodyPr>
          <a:lstStyle/>
          <a:p>
            <a:r>
              <a:rPr lang="en-US" dirty="0"/>
              <a:t>Route incoming traffic for high performance and availability</a:t>
            </a:r>
          </a:p>
        </p:txBody>
      </p:sp>
    </p:spTree>
    <p:extLst>
      <p:ext uri="{BB962C8B-B14F-4D97-AF65-F5344CB8AC3E}">
        <p14:creationId xmlns:p14="http://schemas.microsoft.com/office/powerpoint/2010/main" val="207514291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3002" y="365125"/>
            <a:ext cx="10520702"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Load Balancer</a:t>
            </a:r>
          </a:p>
        </p:txBody>
      </p:sp>
      <p:graphicFrame>
        <p:nvGraphicFramePr>
          <p:cNvPr id="7" name="Content Placeholder 1">
            <a:extLst>
              <a:ext uri="{FF2B5EF4-FFF2-40B4-BE49-F238E27FC236}">
                <a16:creationId xmlns:a16="http://schemas.microsoft.com/office/drawing/2014/main" id="{71F79985-34A9-4627-B547-159106FC83ED}"/>
              </a:ext>
            </a:extLst>
          </p:cNvPr>
          <p:cNvGraphicFramePr>
            <a:graphicFrameLocks noGrp="1"/>
          </p:cNvGraphicFramePr>
          <p:nvPr>
            <p:ph idx="1"/>
            <p:extLst>
              <p:ext uri="{D42A27DB-BD31-4B8C-83A1-F6EECF244321}">
                <p14:modId xmlns:p14="http://schemas.microsoft.com/office/powerpoint/2010/main" val="2950987005"/>
              </p:ext>
            </p:extLst>
          </p:nvPr>
        </p:nvGraphicFramePr>
        <p:xfrm>
          <a:off x="2713270" y="2264471"/>
          <a:ext cx="7009676" cy="3738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E487F8D5-A781-4CB8-AF29-9E7E09DADE34}"/>
              </a:ext>
            </a:extLst>
          </p:cNvPr>
          <p:cNvSpPr/>
          <p:nvPr/>
        </p:nvSpPr>
        <p:spPr>
          <a:xfrm>
            <a:off x="1352140" y="1341438"/>
            <a:ext cx="4863767" cy="369332"/>
          </a:xfrm>
          <a:prstGeom prst="rect">
            <a:avLst/>
          </a:prstGeom>
        </p:spPr>
        <p:txBody>
          <a:bodyPr wrap="none">
            <a:spAutoFit/>
          </a:bodyPr>
          <a:lstStyle/>
          <a:p>
            <a:r>
              <a:rPr lang="en-US" dirty="0"/>
              <a:t>Deliver high availability and network performance</a:t>
            </a:r>
          </a:p>
        </p:txBody>
      </p:sp>
    </p:spTree>
    <p:extLst>
      <p:ext uri="{BB962C8B-B14F-4D97-AF65-F5344CB8AC3E}">
        <p14:creationId xmlns:p14="http://schemas.microsoft.com/office/powerpoint/2010/main" val="36821130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3002" y="365125"/>
            <a:ext cx="10520702" cy="1325563"/>
          </a:xfrm>
        </p:spPr>
        <p:txBody>
          <a:bodyPr vert="horz" lIns="91440" tIns="45720" rIns="91440" bIns="45720" rtlCol="0" anchor="ctr">
            <a:normAutofit/>
          </a:bodyPr>
          <a:lstStyle/>
          <a:p>
            <a:r>
              <a:rPr lang="en-US" sz="4400" kern="1200">
                <a:solidFill>
                  <a:schemeClr val="tx1"/>
                </a:solidFill>
                <a:latin typeface="+mj-lt"/>
                <a:ea typeface="+mj-ea"/>
                <a:cs typeface="+mj-cs"/>
              </a:rPr>
              <a:t>VPN Gateway</a:t>
            </a:r>
          </a:p>
        </p:txBody>
      </p:sp>
      <p:graphicFrame>
        <p:nvGraphicFramePr>
          <p:cNvPr id="5" name="Content Placeholder 1">
            <a:extLst>
              <a:ext uri="{FF2B5EF4-FFF2-40B4-BE49-F238E27FC236}">
                <a16:creationId xmlns:a16="http://schemas.microsoft.com/office/drawing/2014/main" id="{AD5F3228-1F73-4D09-95A6-68750F27B162}"/>
              </a:ext>
            </a:extLst>
          </p:cNvPr>
          <p:cNvGraphicFramePr>
            <a:graphicFrameLocks noGrp="1"/>
          </p:cNvGraphicFramePr>
          <p:nvPr>
            <p:ph idx="1"/>
            <p:extLst>
              <p:ext uri="{D42A27DB-BD31-4B8C-83A1-F6EECF244321}">
                <p14:modId xmlns:p14="http://schemas.microsoft.com/office/powerpoint/2010/main" val="4037257714"/>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7E0C2314-22D4-4F91-A722-3CA61F1D737F}"/>
              </a:ext>
            </a:extLst>
          </p:cNvPr>
          <p:cNvSpPr/>
          <p:nvPr/>
        </p:nvSpPr>
        <p:spPr>
          <a:xfrm>
            <a:off x="1310119" y="1341438"/>
            <a:ext cx="4249305" cy="923330"/>
          </a:xfrm>
          <a:prstGeom prst="rect">
            <a:avLst/>
          </a:prstGeom>
        </p:spPr>
        <p:txBody>
          <a:bodyPr wrap="none">
            <a:spAutoFit/>
          </a:bodyPr>
          <a:lstStyle/>
          <a:p>
            <a:r>
              <a:rPr lang="en-US" dirty="0"/>
              <a:t>Connecting your infrastructure to the cloud</a:t>
            </a:r>
          </a:p>
          <a:p>
            <a:br>
              <a:rPr lang="en-US" dirty="0"/>
            </a:br>
            <a:endParaRPr lang="en-US" dirty="0"/>
          </a:p>
        </p:txBody>
      </p:sp>
    </p:spTree>
    <p:extLst>
      <p:ext uri="{BB962C8B-B14F-4D97-AF65-F5344CB8AC3E}">
        <p14:creationId xmlns:p14="http://schemas.microsoft.com/office/powerpoint/2010/main" val="3364825284"/>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Application Gateway</a:t>
            </a:r>
          </a:p>
        </p:txBody>
      </p:sp>
      <p:graphicFrame>
        <p:nvGraphicFramePr>
          <p:cNvPr id="16" name="Content Placeholder 1">
            <a:extLst>
              <a:ext uri="{FF2B5EF4-FFF2-40B4-BE49-F238E27FC236}">
                <a16:creationId xmlns:a16="http://schemas.microsoft.com/office/drawing/2014/main" id="{E9ADBAA9-130B-485C-846C-720F031F9930}"/>
              </a:ext>
            </a:extLst>
          </p:cNvPr>
          <p:cNvGraphicFramePr>
            <a:graphicFrameLocks noGrp="1"/>
          </p:cNvGraphicFramePr>
          <p:nvPr>
            <p:ph idx="1"/>
            <p:extLst>
              <p:ext uri="{D42A27DB-BD31-4B8C-83A1-F6EECF244321}">
                <p14:modId xmlns:p14="http://schemas.microsoft.com/office/powerpoint/2010/main" val="1277023065"/>
              </p:ext>
            </p:extLst>
          </p:nvPr>
        </p:nvGraphicFramePr>
        <p:xfrm>
          <a:off x="838200" y="2033464"/>
          <a:ext cx="10515600" cy="389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2CAF64BB-B3AC-4305-A156-60C074372D9B}"/>
              </a:ext>
            </a:extLst>
          </p:cNvPr>
          <p:cNvSpPr/>
          <p:nvPr/>
        </p:nvSpPr>
        <p:spPr>
          <a:xfrm>
            <a:off x="1359877" y="1321356"/>
            <a:ext cx="9144000" cy="369332"/>
          </a:xfrm>
          <a:prstGeom prst="rect">
            <a:avLst/>
          </a:prstGeom>
        </p:spPr>
        <p:txBody>
          <a:bodyPr wrap="square">
            <a:spAutoFit/>
          </a:bodyPr>
          <a:lstStyle/>
          <a:p>
            <a:r>
              <a:rPr lang="en-US" dirty="0"/>
              <a:t>Platform-managed, scalable, and highly available application delivery controller as a service</a:t>
            </a:r>
          </a:p>
        </p:txBody>
      </p:sp>
    </p:spTree>
    <p:extLst>
      <p:ext uri="{BB962C8B-B14F-4D97-AF65-F5344CB8AC3E}">
        <p14:creationId xmlns:p14="http://schemas.microsoft.com/office/powerpoint/2010/main" val="25867453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Azure DDoS Protection</a:t>
            </a:r>
          </a:p>
        </p:txBody>
      </p:sp>
      <p:graphicFrame>
        <p:nvGraphicFramePr>
          <p:cNvPr id="5" name="Content Placeholder 1">
            <a:extLst>
              <a:ext uri="{FF2B5EF4-FFF2-40B4-BE49-F238E27FC236}">
                <a16:creationId xmlns:a16="http://schemas.microsoft.com/office/drawing/2014/main" id="{44C3A2AB-1FED-44D3-BDD7-EDB5CBAA97BD}"/>
              </a:ext>
            </a:extLst>
          </p:cNvPr>
          <p:cNvGraphicFramePr>
            <a:graphicFrameLocks noGrp="1"/>
          </p:cNvGraphicFramePr>
          <p:nvPr>
            <p:ph idx="1"/>
            <p:extLst>
              <p:ext uri="{D42A27DB-BD31-4B8C-83A1-F6EECF244321}">
                <p14:modId xmlns:p14="http://schemas.microsoft.com/office/powerpoint/2010/main" val="1721868876"/>
              </p:ext>
            </p:extLst>
          </p:nvPr>
        </p:nvGraphicFramePr>
        <p:xfrm>
          <a:off x="838200" y="2245038"/>
          <a:ext cx="10515600" cy="3489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2DE935A4-650B-4A30-8EDB-72FBCDFD8BF7}"/>
              </a:ext>
            </a:extLst>
          </p:cNvPr>
          <p:cNvSpPr/>
          <p:nvPr/>
        </p:nvSpPr>
        <p:spPr>
          <a:xfrm>
            <a:off x="1369924" y="1367699"/>
            <a:ext cx="9703359" cy="923330"/>
          </a:xfrm>
          <a:prstGeom prst="rect">
            <a:avLst/>
          </a:prstGeom>
        </p:spPr>
        <p:txBody>
          <a:bodyPr wrap="square">
            <a:spAutoFit/>
          </a:bodyPr>
          <a:lstStyle/>
          <a:p>
            <a:r>
              <a:rPr lang="en-US" dirty="0"/>
              <a:t>Protect your Azure resources from Distributed Denial of Service (DDoS) attacks</a:t>
            </a:r>
          </a:p>
          <a:p>
            <a:br>
              <a:rPr lang="en-US" dirty="0"/>
            </a:br>
            <a:endParaRPr lang="en-US" dirty="0"/>
          </a:p>
        </p:txBody>
      </p:sp>
    </p:spTree>
    <p:extLst>
      <p:ext uri="{BB962C8B-B14F-4D97-AF65-F5344CB8AC3E}">
        <p14:creationId xmlns:p14="http://schemas.microsoft.com/office/powerpoint/2010/main" val="42886126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076699F0-DC1E-46A6-90D4-51A4A1B393D8}"/>
              </a:ext>
            </a:extLst>
          </p:cNvPr>
          <p:cNvSpPr>
            <a:spLocks noGrp="1"/>
          </p:cNvSpPr>
          <p:nvPr>
            <p:ph type="body" sz="half" idx="2"/>
          </p:nvPr>
        </p:nvSpPr>
        <p:spPr>
          <a:xfrm>
            <a:off x="5617642" y="1598908"/>
            <a:ext cx="5912882" cy="4893332"/>
          </a:xfrm>
        </p:spPr>
        <p:txBody>
          <a:bodyPr numCol="1"/>
          <a:lstStyle/>
          <a:p>
            <a:pPr marL="285750" indent="-285750">
              <a:buFont typeface="Arial" panose="020B0604020202020204" pitchFamily="34" charset="0"/>
              <a:buChar char="•"/>
            </a:pPr>
            <a:r>
              <a:rPr lang="en-US" sz="2800" dirty="0">
                <a:solidFill>
                  <a:schemeClr val="tx1"/>
                </a:solidFill>
              </a:rPr>
              <a:t>What is Azure Networking?</a:t>
            </a:r>
          </a:p>
          <a:p>
            <a:pPr marL="285750" indent="-285750">
              <a:buFont typeface="Arial" panose="020B0604020202020204" pitchFamily="34" charset="0"/>
              <a:buChar char="•"/>
            </a:pPr>
            <a:endParaRPr lang="en-US" sz="2800" dirty="0">
              <a:solidFill>
                <a:schemeClr val="tx1"/>
              </a:solidFill>
            </a:endParaRPr>
          </a:p>
          <a:p>
            <a:pPr marL="285750" indent="-285750">
              <a:buFont typeface="Arial" panose="020B0604020202020204" pitchFamily="34" charset="0"/>
              <a:buChar char="•"/>
            </a:pPr>
            <a:r>
              <a:rPr lang="en-US" sz="2800" dirty="0">
                <a:solidFill>
                  <a:schemeClr val="tx1"/>
                </a:solidFill>
              </a:rPr>
              <a:t>Breaking it down</a:t>
            </a:r>
          </a:p>
          <a:p>
            <a:pPr marL="742950" lvl="1" indent="-285750">
              <a:buFont typeface="Arial" panose="020B0604020202020204" pitchFamily="34" charset="0"/>
              <a:buChar char="•"/>
            </a:pPr>
            <a:r>
              <a:rPr lang="en-US" sz="2400" dirty="0">
                <a:solidFill>
                  <a:schemeClr val="tx1"/>
                </a:solidFill>
              </a:rPr>
              <a:t>Types of Solutions</a:t>
            </a:r>
          </a:p>
          <a:p>
            <a:pPr marL="742950" lvl="1" indent="-285750">
              <a:buFont typeface="Arial" panose="020B0604020202020204" pitchFamily="34" charset="0"/>
              <a:buChar char="•"/>
            </a:pPr>
            <a:r>
              <a:rPr lang="en-US" sz="2400" dirty="0">
                <a:solidFill>
                  <a:schemeClr val="tx1"/>
                </a:solidFill>
              </a:rPr>
              <a:t>Monitoring And Securit</a:t>
            </a:r>
            <a:r>
              <a:rPr lang="en-US" sz="2400" dirty="0"/>
              <a:t>y</a:t>
            </a:r>
            <a:endParaRPr lang="en-US" sz="2400" dirty="0">
              <a:solidFill>
                <a:schemeClr val="tx1"/>
              </a:solidFill>
            </a:endParaRP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800" dirty="0">
                <a:solidFill>
                  <a:schemeClr val="tx1"/>
                </a:solidFill>
              </a:rPr>
              <a:t>Azure Scaffold</a:t>
            </a:r>
          </a:p>
          <a:p>
            <a:endParaRPr lang="en-US" sz="2800" dirty="0">
              <a:solidFill>
                <a:schemeClr val="tx1"/>
              </a:solidFill>
            </a:endParaRPr>
          </a:p>
          <a:p>
            <a:pPr marL="285750" indent="-285750">
              <a:buFont typeface="Arial" panose="020B0604020202020204" pitchFamily="34" charset="0"/>
              <a:buChar char="•"/>
            </a:pPr>
            <a:endParaRPr lang="en-US" sz="2800" dirty="0">
              <a:solidFill>
                <a:schemeClr val="tx1"/>
              </a:solidFill>
            </a:endParaRPr>
          </a:p>
        </p:txBody>
      </p:sp>
      <p:sp>
        <p:nvSpPr>
          <p:cNvPr id="19" name="Title 18">
            <a:extLst>
              <a:ext uri="{FF2B5EF4-FFF2-40B4-BE49-F238E27FC236}">
                <a16:creationId xmlns:a16="http://schemas.microsoft.com/office/drawing/2014/main" id="{12265391-A111-474E-8AD5-73FC07B88A95}"/>
              </a:ext>
            </a:extLst>
          </p:cNvPr>
          <p:cNvSpPr>
            <a:spLocks noGrp="1"/>
          </p:cNvSpPr>
          <p:nvPr>
            <p:ph type="ctrTitle"/>
          </p:nvPr>
        </p:nvSpPr>
        <p:spPr>
          <a:xfrm>
            <a:off x="5362414" y="522514"/>
            <a:ext cx="6008453" cy="837089"/>
          </a:xfrm>
        </p:spPr>
        <p:txBody>
          <a:bodyPr/>
          <a:lstStyle/>
          <a:p>
            <a:r>
              <a:rPr lang="en-US" dirty="0"/>
              <a:t>Agenda</a:t>
            </a:r>
          </a:p>
        </p:txBody>
      </p:sp>
      <p:pic>
        <p:nvPicPr>
          <p:cNvPr id="23" name="Picture 22" descr="A person in a white shirt&#10;&#10;Description automatically generated">
            <a:extLst>
              <a:ext uri="{FF2B5EF4-FFF2-40B4-BE49-F238E27FC236}">
                <a16:creationId xmlns:a16="http://schemas.microsoft.com/office/drawing/2014/main" id="{2F7A0091-5AF3-4635-B8C9-D0E9B3E81D0B}"/>
              </a:ext>
            </a:extLst>
          </p:cNvPr>
          <p:cNvPicPr>
            <a:picLocks noChangeAspect="1"/>
          </p:cNvPicPr>
          <p:nvPr/>
        </p:nvPicPr>
        <p:blipFill rotWithShape="1">
          <a:blip r:embed="rId3"/>
          <a:srcRect l="24558" r="25800"/>
          <a:stretch/>
        </p:blipFill>
        <p:spPr>
          <a:xfrm>
            <a:off x="-100740" y="-69743"/>
            <a:ext cx="5204787" cy="6989736"/>
          </a:xfrm>
          <a:prstGeom prst="rect">
            <a:avLst/>
          </a:prstGeom>
        </p:spPr>
      </p:pic>
    </p:spTree>
    <p:extLst>
      <p:ext uri="{BB962C8B-B14F-4D97-AF65-F5344CB8AC3E}">
        <p14:creationId xmlns:p14="http://schemas.microsoft.com/office/powerpoint/2010/main" val="139813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3002" y="365125"/>
            <a:ext cx="10520702" cy="1325563"/>
          </a:xfrm>
        </p:spPr>
        <p:txBody>
          <a:bodyPr vert="horz" lIns="91440" tIns="45720" rIns="91440" bIns="45720" rtlCol="0" anchor="ctr">
            <a:normAutofit/>
          </a:bodyPr>
          <a:lstStyle/>
          <a:p>
            <a:r>
              <a:rPr lang="en-US" sz="4400" kern="1200">
                <a:solidFill>
                  <a:schemeClr val="tx1"/>
                </a:solidFill>
                <a:latin typeface="+mj-lt"/>
                <a:ea typeface="+mj-ea"/>
                <a:cs typeface="+mj-cs"/>
              </a:rPr>
              <a:t>Network Watcher</a:t>
            </a:r>
          </a:p>
        </p:txBody>
      </p:sp>
      <p:graphicFrame>
        <p:nvGraphicFramePr>
          <p:cNvPr id="5" name="Content Placeholder 1">
            <a:extLst>
              <a:ext uri="{FF2B5EF4-FFF2-40B4-BE49-F238E27FC236}">
                <a16:creationId xmlns:a16="http://schemas.microsoft.com/office/drawing/2014/main" id="{ED4DAA7C-A6BC-4AD5-9328-FBBD422BFAC4}"/>
              </a:ext>
            </a:extLst>
          </p:cNvPr>
          <p:cNvGraphicFramePr>
            <a:graphicFrameLocks noGrp="1"/>
          </p:cNvGraphicFramePr>
          <p:nvPr>
            <p:ph idx="1"/>
            <p:extLst>
              <p:ext uri="{D42A27DB-BD31-4B8C-83A1-F6EECF244321}">
                <p14:modId xmlns:p14="http://schemas.microsoft.com/office/powerpoint/2010/main" val="2524709979"/>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25684376-5686-464C-98F2-107F1451277D}"/>
              </a:ext>
            </a:extLst>
          </p:cNvPr>
          <p:cNvSpPr/>
          <p:nvPr/>
        </p:nvSpPr>
        <p:spPr>
          <a:xfrm>
            <a:off x="1460360" y="1466436"/>
            <a:ext cx="9893440" cy="923330"/>
          </a:xfrm>
          <a:prstGeom prst="rect">
            <a:avLst/>
          </a:prstGeom>
        </p:spPr>
        <p:txBody>
          <a:bodyPr wrap="square">
            <a:spAutoFit/>
          </a:bodyPr>
          <a:lstStyle/>
          <a:p>
            <a:r>
              <a:rPr lang="en-US" dirty="0"/>
              <a:t>Monitor, diagnose, and gain insights to your network performance and health</a:t>
            </a:r>
          </a:p>
          <a:p>
            <a:br>
              <a:rPr lang="en-US" dirty="0"/>
            </a:br>
            <a:endParaRPr lang="en-US" dirty="0"/>
          </a:p>
        </p:txBody>
      </p:sp>
    </p:spTree>
    <p:extLst>
      <p:ext uri="{BB962C8B-B14F-4D97-AF65-F5344CB8AC3E}">
        <p14:creationId xmlns:p14="http://schemas.microsoft.com/office/powerpoint/2010/main" val="390207799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655320" y="608682"/>
            <a:ext cx="9013052" cy="1065120"/>
          </a:xfrm>
        </p:spPr>
        <p:txBody>
          <a:bodyPr vert="horz" lIns="91440" tIns="45720" rIns="91440" bIns="45720" rtlCol="0" anchor="b">
            <a:normAutofit/>
          </a:bodyPr>
          <a:lstStyle/>
          <a:p>
            <a:r>
              <a:rPr lang="en-US" sz="4000" kern="1200" dirty="0">
                <a:solidFill>
                  <a:schemeClr val="tx1"/>
                </a:solidFill>
                <a:latin typeface="+mj-lt"/>
                <a:ea typeface="+mj-ea"/>
                <a:cs typeface="+mj-cs"/>
              </a:rPr>
              <a:t>Azure Firewall</a:t>
            </a:r>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FE1FA08-B3C4-490D-901A-545742302506}"/>
              </a:ext>
            </a:extLst>
          </p:cNvPr>
          <p:cNvSpPr>
            <a:spLocks noGrp="1"/>
          </p:cNvSpPr>
          <p:nvPr>
            <p:ph idx="1"/>
          </p:nvPr>
        </p:nvSpPr>
        <p:spPr>
          <a:xfrm>
            <a:off x="655320" y="2644518"/>
            <a:ext cx="9013052" cy="3327251"/>
          </a:xfrm>
        </p:spPr>
        <p:txBody>
          <a:bodyPr vert="horz" lIns="91440" tIns="45720" rIns="91440" bIns="45720" rtlCol="0">
            <a:normAutofit/>
          </a:bodyPr>
          <a:lstStyle/>
          <a:p>
            <a:r>
              <a:rPr lang="en-US" sz="2000">
                <a:latin typeface="+mn-lt"/>
              </a:rPr>
              <a:t>Stateful firewall as a service</a:t>
            </a:r>
          </a:p>
          <a:p>
            <a:r>
              <a:rPr lang="en-US" sz="2000">
                <a:latin typeface="+mn-lt"/>
              </a:rPr>
              <a:t>High availability with unrestricted cloud scalability</a:t>
            </a:r>
          </a:p>
          <a:p>
            <a:r>
              <a:rPr lang="en-US" sz="2000">
                <a:latin typeface="+mn-lt"/>
              </a:rPr>
              <a:t>Ability to centrally create, enforce, and log policies</a:t>
            </a:r>
          </a:p>
          <a:p>
            <a:r>
              <a:rPr lang="en-US" sz="2000">
                <a:latin typeface="+mn-lt"/>
              </a:rPr>
              <a:t>Threat intelligence-based filtering</a:t>
            </a:r>
          </a:p>
          <a:p>
            <a:r>
              <a:rPr lang="en-US" sz="2000">
                <a:latin typeface="+mn-lt"/>
              </a:rPr>
              <a:t>Source and destination Network Address Translation support</a:t>
            </a:r>
          </a:p>
          <a:p>
            <a:r>
              <a:rPr lang="en-US" sz="2000">
                <a:latin typeface="+mn-lt"/>
              </a:rPr>
              <a:t>Fully integrated with Azure Monitor</a:t>
            </a:r>
          </a:p>
          <a:p>
            <a:r>
              <a:rPr lang="en-US" sz="2000">
                <a:latin typeface="+mn-lt"/>
              </a:rPr>
              <a:t>Support for hybrid connectivity via VPN and ExpressRoute Gateways</a:t>
            </a:r>
          </a:p>
          <a:p>
            <a:endParaRPr lang="en-US" sz="2000">
              <a:latin typeface="+mn-lt"/>
            </a:endParaRPr>
          </a:p>
        </p:txBody>
      </p:sp>
      <p:sp>
        <p:nvSpPr>
          <p:cNvPr id="4" name="Rectangle 3">
            <a:extLst>
              <a:ext uri="{FF2B5EF4-FFF2-40B4-BE49-F238E27FC236}">
                <a16:creationId xmlns:a16="http://schemas.microsoft.com/office/drawing/2014/main" id="{41145C88-AC28-495B-9FDC-2EB97C5B543D}"/>
              </a:ext>
            </a:extLst>
          </p:cNvPr>
          <p:cNvSpPr/>
          <p:nvPr/>
        </p:nvSpPr>
        <p:spPr>
          <a:xfrm>
            <a:off x="1018232" y="1618887"/>
            <a:ext cx="8869345" cy="923330"/>
          </a:xfrm>
          <a:prstGeom prst="rect">
            <a:avLst/>
          </a:prstGeom>
        </p:spPr>
        <p:txBody>
          <a:bodyPr wrap="square">
            <a:spAutoFit/>
          </a:bodyPr>
          <a:lstStyle/>
          <a:p>
            <a:r>
              <a:rPr lang="en-US" dirty="0"/>
              <a:t>Cloud-native network security to protect your Azure resources</a:t>
            </a:r>
          </a:p>
          <a:p>
            <a:br>
              <a:rPr lang="en-US" dirty="0"/>
            </a:br>
            <a:endParaRPr lang="en-US" dirty="0"/>
          </a:p>
        </p:txBody>
      </p:sp>
    </p:spTree>
    <p:extLst>
      <p:ext uri="{BB962C8B-B14F-4D97-AF65-F5344CB8AC3E}">
        <p14:creationId xmlns:p14="http://schemas.microsoft.com/office/powerpoint/2010/main" val="193853890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Virtual WAN</a:t>
            </a:r>
          </a:p>
        </p:txBody>
      </p:sp>
      <p:graphicFrame>
        <p:nvGraphicFramePr>
          <p:cNvPr id="5" name="Content Placeholder 1">
            <a:extLst>
              <a:ext uri="{FF2B5EF4-FFF2-40B4-BE49-F238E27FC236}">
                <a16:creationId xmlns:a16="http://schemas.microsoft.com/office/drawing/2014/main" id="{FC77A6F5-F92E-4829-A4E8-A587FD7060AC}"/>
              </a:ext>
            </a:extLst>
          </p:cNvPr>
          <p:cNvGraphicFramePr>
            <a:graphicFrameLocks noGrp="1"/>
          </p:cNvGraphicFramePr>
          <p:nvPr>
            <p:ph idx="1"/>
            <p:extLst>
              <p:ext uri="{D42A27DB-BD31-4B8C-83A1-F6EECF244321}">
                <p14:modId xmlns:p14="http://schemas.microsoft.com/office/powerpoint/2010/main" val="626051920"/>
              </p:ext>
            </p:extLst>
          </p:nvPr>
        </p:nvGraphicFramePr>
        <p:xfrm>
          <a:off x="838200" y="1825625"/>
          <a:ext cx="10515600" cy="3419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2E84F77-B982-41F2-91C3-0693E11FA3D1}"/>
              </a:ext>
            </a:extLst>
          </p:cNvPr>
          <p:cNvSpPr/>
          <p:nvPr/>
        </p:nvSpPr>
        <p:spPr>
          <a:xfrm>
            <a:off x="1430216" y="1367522"/>
            <a:ext cx="6096000" cy="646331"/>
          </a:xfrm>
          <a:prstGeom prst="rect">
            <a:avLst/>
          </a:prstGeom>
        </p:spPr>
        <p:txBody>
          <a:bodyPr>
            <a:spAutoFit/>
          </a:bodyPr>
          <a:lstStyle/>
          <a:p>
            <a:r>
              <a:rPr lang="en-US" dirty="0"/>
              <a:t>Simple, unified, global connectivity and security</a:t>
            </a:r>
          </a:p>
          <a:p>
            <a:endParaRPr lang="en-US" dirty="0"/>
          </a:p>
        </p:txBody>
      </p:sp>
    </p:spTree>
    <p:extLst>
      <p:ext uri="{BB962C8B-B14F-4D97-AF65-F5344CB8AC3E}">
        <p14:creationId xmlns:p14="http://schemas.microsoft.com/office/powerpoint/2010/main" val="331560530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4654C2-6E6A-44DE-AAB1-60D3A6C9DA8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400" kern="1200">
                <a:solidFill>
                  <a:schemeClr val="tx1"/>
                </a:solidFill>
                <a:latin typeface="+mj-lt"/>
                <a:ea typeface="+mj-ea"/>
                <a:cs typeface="+mj-cs"/>
              </a:rPr>
              <a:t>Azure Front Door Service</a:t>
            </a:r>
          </a:p>
        </p:txBody>
      </p:sp>
      <p:graphicFrame>
        <p:nvGraphicFramePr>
          <p:cNvPr id="5" name="Content Placeholder 1">
            <a:extLst>
              <a:ext uri="{FF2B5EF4-FFF2-40B4-BE49-F238E27FC236}">
                <a16:creationId xmlns:a16="http://schemas.microsoft.com/office/drawing/2014/main" id="{A2C46EDE-F19C-4C99-94B6-B7EF94DAF58E}"/>
              </a:ext>
            </a:extLst>
          </p:cNvPr>
          <p:cNvGraphicFramePr>
            <a:graphicFrameLocks noGrp="1"/>
          </p:cNvGraphicFramePr>
          <p:nvPr>
            <p:ph idx="1"/>
            <p:extLst>
              <p:ext uri="{D42A27DB-BD31-4B8C-83A1-F6EECF244321}">
                <p14:modId xmlns:p14="http://schemas.microsoft.com/office/powerpoint/2010/main" val="2439095083"/>
              </p:ext>
            </p:extLst>
          </p:nvPr>
        </p:nvGraphicFramePr>
        <p:xfrm>
          <a:off x="838200" y="2217511"/>
          <a:ext cx="10515600" cy="3369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DFD4F451-9C90-48D6-A3F2-0D60CFC01698}"/>
              </a:ext>
            </a:extLst>
          </p:cNvPr>
          <p:cNvSpPr/>
          <p:nvPr/>
        </p:nvSpPr>
        <p:spPr>
          <a:xfrm>
            <a:off x="1440263" y="1367522"/>
            <a:ext cx="8206154" cy="646331"/>
          </a:xfrm>
          <a:prstGeom prst="rect">
            <a:avLst/>
          </a:prstGeom>
        </p:spPr>
        <p:txBody>
          <a:bodyPr wrap="square">
            <a:spAutoFit/>
          </a:bodyPr>
          <a:lstStyle/>
          <a:p>
            <a:r>
              <a:rPr lang="en-US" dirty="0"/>
              <a:t>Scalable and secure entry point for fast delivery of your global applications</a:t>
            </a:r>
          </a:p>
          <a:p>
            <a:endParaRPr lang="en-US" dirty="0"/>
          </a:p>
        </p:txBody>
      </p:sp>
    </p:spTree>
    <p:extLst>
      <p:ext uri="{BB962C8B-B14F-4D97-AF65-F5344CB8AC3E}">
        <p14:creationId xmlns:p14="http://schemas.microsoft.com/office/powerpoint/2010/main" val="333164294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EB87-4E1F-334E-A979-2F6D3902BBB4}"/>
              </a:ext>
            </a:extLst>
          </p:cNvPr>
          <p:cNvSpPr>
            <a:spLocks noGrp="1"/>
          </p:cNvSpPr>
          <p:nvPr>
            <p:ph type="ctrTitle"/>
          </p:nvPr>
        </p:nvSpPr>
        <p:spPr>
          <a:xfrm>
            <a:off x="7142476" y="797001"/>
            <a:ext cx="4793361" cy="837089"/>
          </a:xfrm>
        </p:spPr>
        <p:txBody>
          <a:bodyPr>
            <a:noAutofit/>
          </a:bodyPr>
          <a:lstStyle/>
          <a:p>
            <a:pPr algn="l"/>
            <a:r>
              <a:rPr lang="en-US" sz="3600" dirty="0"/>
              <a:t>Respond</a:t>
            </a:r>
          </a:p>
        </p:txBody>
      </p:sp>
      <p:sp>
        <p:nvSpPr>
          <p:cNvPr id="4" name="Text Placeholder 3">
            <a:extLst>
              <a:ext uri="{FF2B5EF4-FFF2-40B4-BE49-F238E27FC236}">
                <a16:creationId xmlns:a16="http://schemas.microsoft.com/office/drawing/2014/main" id="{1C24CF81-E4D1-E140-B2E4-25476871E31A}"/>
              </a:ext>
            </a:extLst>
          </p:cNvPr>
          <p:cNvSpPr>
            <a:spLocks noGrp="1"/>
          </p:cNvSpPr>
          <p:nvPr>
            <p:ph type="body" sz="quarter" idx="18"/>
          </p:nvPr>
        </p:nvSpPr>
        <p:spPr>
          <a:xfrm>
            <a:off x="7142476" y="1678603"/>
            <a:ext cx="4607560" cy="1750397"/>
          </a:xfrm>
        </p:spPr>
        <p:txBody>
          <a:bodyPr/>
          <a:lstStyle/>
          <a:p>
            <a:r>
              <a:rPr lang="en-US" dirty="0"/>
              <a:t>What to do with Azure Monitor Information?</a:t>
            </a:r>
          </a:p>
        </p:txBody>
      </p:sp>
      <p:pic>
        <p:nvPicPr>
          <p:cNvPr id="6" name="Picture 5" descr="A person using a computer sitting on top of a table&#10;&#10;Description automatically generated">
            <a:extLst>
              <a:ext uri="{FF2B5EF4-FFF2-40B4-BE49-F238E27FC236}">
                <a16:creationId xmlns:a16="http://schemas.microsoft.com/office/drawing/2014/main" id="{CC836572-5C5B-48B9-9A68-CAD6A56E257C}"/>
              </a:ext>
            </a:extLst>
          </p:cNvPr>
          <p:cNvPicPr>
            <a:picLocks noChangeAspect="1"/>
          </p:cNvPicPr>
          <p:nvPr/>
        </p:nvPicPr>
        <p:blipFill>
          <a:blip r:embed="rId3"/>
          <a:stretch>
            <a:fillRect/>
          </a:stretch>
        </p:blipFill>
        <p:spPr>
          <a:xfrm flipH="1">
            <a:off x="-441703" y="0"/>
            <a:ext cx="9942163" cy="69977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Tree>
    <p:extLst>
      <p:ext uri="{BB962C8B-B14F-4D97-AF65-F5344CB8AC3E}">
        <p14:creationId xmlns:p14="http://schemas.microsoft.com/office/powerpoint/2010/main" val="1675861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7341AF18-94D2-4CF7-B737-306639F483CE}"/>
              </a:ext>
            </a:extLst>
          </p:cNvPr>
          <p:cNvSpPr>
            <a:spLocks noGrp="1"/>
          </p:cNvSpPr>
          <p:nvPr>
            <p:ph type="ctrTitle"/>
          </p:nvPr>
        </p:nvSpPr>
        <p:spPr>
          <a:xfrm>
            <a:off x="838200" y="628386"/>
            <a:ext cx="6215743" cy="837089"/>
          </a:xfrm>
        </p:spPr>
        <p:txBody>
          <a:bodyPr/>
          <a:lstStyle/>
          <a:p>
            <a:r>
              <a:rPr lang="en-US" dirty="0"/>
              <a:t>Azure Monitor?</a:t>
            </a:r>
          </a:p>
        </p:txBody>
      </p:sp>
      <p:pic>
        <p:nvPicPr>
          <p:cNvPr id="18" name="Picture 17">
            <a:extLst>
              <a:ext uri="{FF2B5EF4-FFF2-40B4-BE49-F238E27FC236}">
                <a16:creationId xmlns:a16="http://schemas.microsoft.com/office/drawing/2014/main" id="{AE2F69D2-8FF5-47FF-85E0-717D127405A2}"/>
              </a:ext>
            </a:extLst>
          </p:cNvPr>
          <p:cNvPicPr>
            <a:picLocks noChangeAspect="1"/>
          </p:cNvPicPr>
          <p:nvPr/>
        </p:nvPicPr>
        <p:blipFill>
          <a:blip r:embed="rId3"/>
          <a:stretch>
            <a:fillRect/>
          </a:stretch>
        </p:blipFill>
        <p:spPr>
          <a:xfrm>
            <a:off x="730208" y="1716805"/>
            <a:ext cx="1816779" cy="1251805"/>
          </a:xfrm>
          <a:prstGeom prst="rect">
            <a:avLst/>
          </a:prstGeom>
        </p:spPr>
      </p:pic>
      <p:sp>
        <p:nvSpPr>
          <p:cNvPr id="19" name="TextBox 18">
            <a:extLst>
              <a:ext uri="{FF2B5EF4-FFF2-40B4-BE49-F238E27FC236}">
                <a16:creationId xmlns:a16="http://schemas.microsoft.com/office/drawing/2014/main" id="{92ACA47F-FAAE-4B18-A8C2-2214D8D3FB62}"/>
              </a:ext>
            </a:extLst>
          </p:cNvPr>
          <p:cNvSpPr txBox="1"/>
          <p:nvPr/>
        </p:nvSpPr>
        <p:spPr>
          <a:xfrm>
            <a:off x="204180" y="3243969"/>
            <a:ext cx="2868837" cy="1785104"/>
          </a:xfrm>
          <a:prstGeom prst="rect">
            <a:avLst/>
          </a:prstGeom>
          <a:solidFill>
            <a:schemeClr val="bg1"/>
          </a:solidFill>
          <a:ln>
            <a:solidFill>
              <a:schemeClr val="tx1"/>
            </a:solidFill>
          </a:ln>
        </p:spPr>
        <p:txBody>
          <a:bodyPr wrap="square" rtlCol="0">
            <a:spAutoFit/>
          </a:bodyPr>
          <a:lstStyle/>
          <a:p>
            <a:pPr algn="ctr"/>
            <a:r>
              <a:rPr lang="en-US" sz="2000" b="1" dirty="0"/>
              <a:t>Full-Stack Visibility</a:t>
            </a:r>
          </a:p>
          <a:p>
            <a:pPr algn="ctr"/>
            <a:endParaRPr lang="en-US" b="1" dirty="0"/>
          </a:p>
          <a:p>
            <a:pPr algn="ctr"/>
            <a:r>
              <a:rPr lang="en-US" dirty="0"/>
              <a:t>View your applications, infrastructure, and network with analytics, dashboards, and visualization maps</a:t>
            </a:r>
          </a:p>
        </p:txBody>
      </p:sp>
      <p:pic>
        <p:nvPicPr>
          <p:cNvPr id="20" name="Picture 19">
            <a:extLst>
              <a:ext uri="{FF2B5EF4-FFF2-40B4-BE49-F238E27FC236}">
                <a16:creationId xmlns:a16="http://schemas.microsoft.com/office/drawing/2014/main" id="{D0FD7DF7-5D12-4BA0-AB19-ADEED19F6B9B}"/>
              </a:ext>
            </a:extLst>
          </p:cNvPr>
          <p:cNvPicPr>
            <a:picLocks noChangeAspect="1"/>
          </p:cNvPicPr>
          <p:nvPr/>
        </p:nvPicPr>
        <p:blipFill>
          <a:blip r:embed="rId4"/>
          <a:stretch>
            <a:fillRect/>
          </a:stretch>
        </p:blipFill>
        <p:spPr>
          <a:xfrm>
            <a:off x="3735215" y="1716805"/>
            <a:ext cx="1907995" cy="1251805"/>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id="{DF2259B5-3DA7-424C-A1BF-D9CD3BDB957C}"/>
              </a:ext>
            </a:extLst>
          </p:cNvPr>
          <p:cNvPicPr>
            <a:picLocks noChangeAspect="1"/>
          </p:cNvPicPr>
          <p:nvPr/>
        </p:nvPicPr>
        <p:blipFill>
          <a:blip r:embed="rId5"/>
          <a:stretch>
            <a:fillRect/>
          </a:stretch>
        </p:blipFill>
        <p:spPr>
          <a:xfrm>
            <a:off x="6831438" y="1647446"/>
            <a:ext cx="1689276" cy="1387283"/>
          </a:xfrm>
          <a:prstGeom prst="rect">
            <a:avLst/>
          </a:prstGeom>
        </p:spPr>
      </p:pic>
      <p:pic>
        <p:nvPicPr>
          <p:cNvPr id="22" name="Picture 21" descr="A picture containing screenshot&#10;&#10;Description automatically generated">
            <a:extLst>
              <a:ext uri="{FF2B5EF4-FFF2-40B4-BE49-F238E27FC236}">
                <a16:creationId xmlns:a16="http://schemas.microsoft.com/office/drawing/2014/main" id="{A1715F44-CDC2-49D8-8D94-FAA4564C8B06}"/>
              </a:ext>
            </a:extLst>
          </p:cNvPr>
          <p:cNvPicPr>
            <a:picLocks noChangeAspect="1"/>
          </p:cNvPicPr>
          <p:nvPr/>
        </p:nvPicPr>
        <p:blipFill>
          <a:blip r:embed="rId6"/>
          <a:stretch>
            <a:fillRect/>
          </a:stretch>
        </p:blipFill>
        <p:spPr>
          <a:xfrm>
            <a:off x="9814387" y="1368050"/>
            <a:ext cx="1619441" cy="1598941"/>
          </a:xfrm>
          <a:prstGeom prst="rect">
            <a:avLst/>
          </a:prstGeom>
        </p:spPr>
      </p:pic>
      <p:sp>
        <p:nvSpPr>
          <p:cNvPr id="23" name="TextBox 22">
            <a:extLst>
              <a:ext uri="{FF2B5EF4-FFF2-40B4-BE49-F238E27FC236}">
                <a16:creationId xmlns:a16="http://schemas.microsoft.com/office/drawing/2014/main" id="{2136618C-6909-47F1-97E5-9AC540F3B059}"/>
              </a:ext>
            </a:extLst>
          </p:cNvPr>
          <p:cNvSpPr txBox="1"/>
          <p:nvPr/>
        </p:nvSpPr>
        <p:spPr>
          <a:xfrm>
            <a:off x="3222919" y="3233772"/>
            <a:ext cx="2868837" cy="1785104"/>
          </a:xfrm>
          <a:prstGeom prst="rect">
            <a:avLst/>
          </a:prstGeom>
          <a:solidFill>
            <a:schemeClr val="bg1"/>
          </a:solidFill>
          <a:ln>
            <a:solidFill>
              <a:schemeClr val="tx1"/>
            </a:solidFill>
          </a:ln>
        </p:spPr>
        <p:txBody>
          <a:bodyPr wrap="square" rtlCol="0">
            <a:spAutoFit/>
          </a:bodyPr>
          <a:lstStyle/>
          <a:p>
            <a:pPr algn="ctr"/>
            <a:r>
              <a:rPr lang="en-US" sz="2000" b="1" dirty="0"/>
              <a:t>Intelligent Insights</a:t>
            </a:r>
          </a:p>
          <a:p>
            <a:pPr algn="ctr"/>
            <a:endParaRPr lang="en-US" b="1" dirty="0"/>
          </a:p>
          <a:p>
            <a:pPr algn="ctr"/>
            <a:r>
              <a:rPr lang="en-US" dirty="0"/>
              <a:t>Analyze, correlate, and monitor data with anomaly detection and predictive analytics.</a:t>
            </a:r>
          </a:p>
        </p:txBody>
      </p:sp>
      <p:sp>
        <p:nvSpPr>
          <p:cNvPr id="24" name="TextBox 23">
            <a:extLst>
              <a:ext uri="{FF2B5EF4-FFF2-40B4-BE49-F238E27FC236}">
                <a16:creationId xmlns:a16="http://schemas.microsoft.com/office/drawing/2014/main" id="{83BCB2EA-1393-416C-A09D-4C03F17CCF41}"/>
              </a:ext>
            </a:extLst>
          </p:cNvPr>
          <p:cNvSpPr txBox="1"/>
          <p:nvPr/>
        </p:nvSpPr>
        <p:spPr>
          <a:xfrm>
            <a:off x="6241658" y="3233772"/>
            <a:ext cx="2868837" cy="1785104"/>
          </a:xfrm>
          <a:prstGeom prst="rect">
            <a:avLst/>
          </a:prstGeom>
          <a:solidFill>
            <a:schemeClr val="bg1"/>
          </a:solidFill>
          <a:ln>
            <a:solidFill>
              <a:schemeClr val="tx1"/>
            </a:solidFill>
          </a:ln>
        </p:spPr>
        <p:txBody>
          <a:bodyPr wrap="square" rtlCol="0">
            <a:spAutoFit/>
          </a:bodyPr>
          <a:lstStyle/>
          <a:p>
            <a:pPr algn="ctr"/>
            <a:r>
              <a:rPr lang="en-US" sz="2000" b="1" dirty="0"/>
              <a:t>Proactive Optimization</a:t>
            </a:r>
          </a:p>
          <a:p>
            <a:pPr algn="ctr"/>
            <a:endParaRPr lang="en-US" b="1" dirty="0"/>
          </a:p>
          <a:p>
            <a:pPr algn="ctr"/>
            <a:r>
              <a:rPr lang="en-US" dirty="0"/>
              <a:t>Identify ways to improve your applications. Analyze user behavior and measure the impact of your changes.</a:t>
            </a:r>
          </a:p>
        </p:txBody>
      </p:sp>
      <p:sp>
        <p:nvSpPr>
          <p:cNvPr id="25" name="TextBox 24">
            <a:extLst>
              <a:ext uri="{FF2B5EF4-FFF2-40B4-BE49-F238E27FC236}">
                <a16:creationId xmlns:a16="http://schemas.microsoft.com/office/drawing/2014/main" id="{907FA164-1589-44EC-8466-00E8FA77D839}"/>
              </a:ext>
            </a:extLst>
          </p:cNvPr>
          <p:cNvSpPr txBox="1"/>
          <p:nvPr/>
        </p:nvSpPr>
        <p:spPr>
          <a:xfrm>
            <a:off x="9260397" y="3223461"/>
            <a:ext cx="2727423" cy="1785104"/>
          </a:xfrm>
          <a:prstGeom prst="rect">
            <a:avLst/>
          </a:prstGeom>
          <a:solidFill>
            <a:schemeClr val="bg1"/>
          </a:solidFill>
          <a:ln>
            <a:solidFill>
              <a:schemeClr val="tx1"/>
            </a:solidFill>
          </a:ln>
        </p:spPr>
        <p:txBody>
          <a:bodyPr wrap="square" rtlCol="0">
            <a:spAutoFit/>
          </a:bodyPr>
          <a:lstStyle/>
          <a:p>
            <a:pPr algn="ctr"/>
            <a:r>
              <a:rPr lang="en-US" sz="2000" b="1" dirty="0"/>
              <a:t>Open and Extensible</a:t>
            </a:r>
          </a:p>
          <a:p>
            <a:pPr algn="ctr"/>
            <a:endParaRPr lang="en-US" b="1" dirty="0"/>
          </a:p>
          <a:p>
            <a:pPr algn="ctr"/>
            <a:r>
              <a:rPr lang="en-US" dirty="0"/>
              <a:t>Out-of-the-box integration with popular DevOps, issue management, ITSM, and SIEM tools.</a:t>
            </a:r>
          </a:p>
        </p:txBody>
      </p:sp>
    </p:spTree>
    <p:extLst>
      <p:ext uri="{BB962C8B-B14F-4D97-AF65-F5344CB8AC3E}">
        <p14:creationId xmlns:p14="http://schemas.microsoft.com/office/powerpoint/2010/main" val="2827126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79819-013A-440D-B721-F3396C34C7C5}"/>
              </a:ext>
            </a:extLst>
          </p:cNvPr>
          <p:cNvSpPr>
            <a:spLocks noGrp="1"/>
          </p:cNvSpPr>
          <p:nvPr>
            <p:ph type="ctrTitle"/>
          </p:nvPr>
        </p:nvSpPr>
        <p:spPr>
          <a:xfrm>
            <a:off x="8019286" y="481264"/>
            <a:ext cx="3898394" cy="3907856"/>
          </a:xfrm>
        </p:spPr>
        <p:txBody>
          <a:bodyPr vert="horz" lIns="91440" tIns="45720" rIns="91440" bIns="45720" rtlCol="0" anchor="b">
            <a:normAutofit/>
          </a:bodyPr>
          <a:lstStyle/>
          <a:p>
            <a:r>
              <a:rPr lang="en-US" sz="6000" dirty="0">
                <a:solidFill>
                  <a:schemeClr val="tx1"/>
                </a:solidFill>
                <a:latin typeface="+mj-lt"/>
              </a:rPr>
              <a:t>Azure Advisor</a:t>
            </a:r>
          </a:p>
        </p:txBody>
      </p:sp>
      <p:sp>
        <p:nvSpPr>
          <p:cNvPr id="12" name="Rectangle 11">
            <a:extLst>
              <a:ext uri="{FF2B5EF4-FFF2-40B4-BE49-F238E27FC236}">
                <a16:creationId xmlns:a16="http://schemas.microsoft.com/office/drawing/2014/main" id="{9584E7D4-A2F5-41A9-A4AE-B84BD1346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34657" cy="6858000"/>
          </a:xfrm>
          <a:prstGeom prst="rect">
            <a:avLst/>
          </a:prstGeom>
          <a:solidFill>
            <a:srgbClr val="4F4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2531D6-F318-49BD-859A-0B2B71594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481264"/>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3A78525-353D-47EB-B839-E380DBD7D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7760" y="481264"/>
            <a:ext cx="3207226"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73C787-2C99-4475-8BEE-4F06C493B049}"/>
              </a:ext>
            </a:extLst>
          </p:cNvPr>
          <p:cNvPicPr>
            <a:picLocks noChangeAspect="1"/>
          </p:cNvPicPr>
          <p:nvPr/>
        </p:nvPicPr>
        <p:blipFill rotWithShape="1">
          <a:blip r:embed="rId3"/>
          <a:srcRect b="20255"/>
          <a:stretch/>
        </p:blipFill>
        <p:spPr>
          <a:xfrm>
            <a:off x="637926" y="745236"/>
            <a:ext cx="2885492" cy="23832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Rectangle 17">
            <a:extLst>
              <a:ext uri="{FF2B5EF4-FFF2-40B4-BE49-F238E27FC236}">
                <a16:creationId xmlns:a16="http://schemas.microsoft.com/office/drawing/2014/main" id="{6436C932-B8B8-4A70-8A0D-1A4AD0A9F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7334" y="3538308"/>
            <a:ext cx="3217652" cy="286249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1531E97-EDAE-4D9A-BF46-740735DB0152}"/>
              </a:ext>
            </a:extLst>
          </p:cNvPr>
          <p:cNvPicPr>
            <a:picLocks noChangeAspect="1"/>
          </p:cNvPicPr>
          <p:nvPr/>
        </p:nvPicPr>
        <p:blipFill rotWithShape="1">
          <a:blip r:embed="rId4"/>
          <a:srcRect b="20004"/>
          <a:stretch/>
        </p:blipFill>
        <p:spPr>
          <a:xfrm>
            <a:off x="4008627" y="745236"/>
            <a:ext cx="2895918" cy="2368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0" name="Straight Connector 19">
            <a:extLst>
              <a:ext uri="{FF2B5EF4-FFF2-40B4-BE49-F238E27FC236}">
                <a16:creationId xmlns:a16="http://schemas.microsoft.com/office/drawing/2014/main" id="{02AD82C0-24F3-4083-849D-D281174AF2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4447" y="4459986"/>
            <a:ext cx="3291840" cy="0"/>
          </a:xfrm>
          <a:prstGeom prst="line">
            <a:avLst/>
          </a:prstGeom>
          <a:ln w="19050">
            <a:solidFill>
              <a:srgbClr val="4F493C"/>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EC760C0-2D8A-4DE5-9990-FA96D59E53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666" y="3538308"/>
            <a:ext cx="3207227" cy="28967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9BABE42-EB06-49B2-8C0A-7DA6ECF7974A}"/>
              </a:ext>
            </a:extLst>
          </p:cNvPr>
          <p:cNvPicPr>
            <a:picLocks noChangeAspect="1"/>
          </p:cNvPicPr>
          <p:nvPr/>
        </p:nvPicPr>
        <p:blipFill rotWithShape="1">
          <a:blip r:embed="rId5"/>
          <a:srcRect b="20004"/>
          <a:stretch/>
        </p:blipFill>
        <p:spPr>
          <a:xfrm>
            <a:off x="3984521" y="3807391"/>
            <a:ext cx="2911236" cy="2358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C9B56DA6-B443-48E1-98FD-4D5D747D4E61}"/>
              </a:ext>
            </a:extLst>
          </p:cNvPr>
          <p:cNvPicPr>
            <a:picLocks noChangeAspect="1"/>
          </p:cNvPicPr>
          <p:nvPr/>
        </p:nvPicPr>
        <p:blipFill rotWithShape="1">
          <a:blip r:embed="rId6"/>
          <a:srcRect b="20004"/>
          <a:stretch/>
        </p:blipFill>
        <p:spPr>
          <a:xfrm>
            <a:off x="637926" y="3783491"/>
            <a:ext cx="2890705" cy="2372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816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2">
            <a:extLst>
              <a:ext uri="{FF2B5EF4-FFF2-40B4-BE49-F238E27FC236}">
                <a16:creationId xmlns:a16="http://schemas.microsoft.com/office/drawing/2014/main" id="{FA440A82-AFBA-437B-B3BE-1F769D2DB58A}"/>
              </a:ext>
            </a:extLst>
          </p:cNvPr>
          <p:cNvSpPr>
            <a:spLocks noGrp="1"/>
          </p:cNvSpPr>
          <p:nvPr>
            <p:ph type="ctrTitle"/>
          </p:nvPr>
        </p:nvSpPr>
        <p:spPr>
          <a:xfrm>
            <a:off x="838200" y="365125"/>
            <a:ext cx="6543429" cy="1325563"/>
          </a:xfrm>
        </p:spPr>
        <p:txBody>
          <a:bodyPr vert="horz" lIns="91440" tIns="45720" rIns="91440" bIns="45720" rtlCol="0" anchor="ctr">
            <a:normAutofit/>
          </a:bodyPr>
          <a:lstStyle/>
          <a:p>
            <a:pPr algn="l"/>
            <a:r>
              <a:rPr lang="en-US" sz="4000" dirty="0">
                <a:solidFill>
                  <a:schemeClr val="tx1"/>
                </a:solidFill>
                <a:latin typeface="+mj-lt"/>
              </a:rPr>
              <a:t>Next Steps: Azure Scaffold</a:t>
            </a:r>
          </a:p>
        </p:txBody>
      </p:sp>
      <p:graphicFrame>
        <p:nvGraphicFramePr>
          <p:cNvPr id="9" name="Content Placeholder 1">
            <a:extLst>
              <a:ext uri="{FF2B5EF4-FFF2-40B4-BE49-F238E27FC236}">
                <a16:creationId xmlns:a16="http://schemas.microsoft.com/office/drawing/2014/main" id="{29B72081-C06D-4DC1-A98D-4ABE8DEFC326}"/>
              </a:ext>
            </a:extLst>
          </p:cNvPr>
          <p:cNvGraphicFramePr>
            <a:graphicFrameLocks/>
          </p:cNvGraphicFramePr>
          <p:nvPr>
            <p:extLst>
              <p:ext uri="{D42A27DB-BD31-4B8C-83A1-F6EECF244321}">
                <p14:modId xmlns:p14="http://schemas.microsoft.com/office/powerpoint/2010/main" val="1968066354"/>
              </p:ext>
            </p:extLst>
          </p:nvPr>
        </p:nvGraphicFramePr>
        <p:xfrm>
          <a:off x="321732" y="1690689"/>
          <a:ext cx="6548968" cy="4926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5A871606-08D8-46EC-AB90-215D804E3B5F}"/>
              </a:ext>
            </a:extLst>
          </p:cNvPr>
          <p:cNvPicPr>
            <a:picLocks noChangeAspect="1"/>
          </p:cNvPicPr>
          <p:nvPr/>
        </p:nvPicPr>
        <p:blipFill rotWithShape="1">
          <a:blip r:embed="rId8"/>
          <a:srcRect/>
          <a:stretch/>
        </p:blipFill>
        <p:spPr>
          <a:xfrm flipH="1">
            <a:off x="6515098" y="-1"/>
            <a:ext cx="9270999" cy="6918385"/>
          </a:xfrm>
          <a:prstGeom prst="parallelogram">
            <a:avLst>
              <a:gd name="adj" fmla="val 46922"/>
            </a:avLst>
          </a:prstGeom>
        </p:spPr>
      </p:pic>
    </p:spTree>
    <p:extLst>
      <p:ext uri="{BB962C8B-B14F-4D97-AF65-F5344CB8AC3E}">
        <p14:creationId xmlns:p14="http://schemas.microsoft.com/office/powerpoint/2010/main" val="158321888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Thanks for Joining!</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47B5A518-A581-6744-80CD-42E678ED2450}"/>
              </a:ext>
            </a:extLst>
          </p:cNvPr>
          <p:cNvSpPr txBox="1">
            <a:spLocks/>
          </p:cNvSpPr>
          <p:nvPr/>
        </p:nvSpPr>
        <p:spPr>
          <a:xfrm>
            <a:off x="1774891" y="2644836"/>
            <a:ext cx="8642215" cy="632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AvantGarde Bk BT Book" panose="020B0402020202020204" pitchFamily="34" charset="0"/>
              </a:rPr>
              <a:t>Have Any Questions?</a:t>
            </a:r>
          </a:p>
        </p:txBody>
      </p:sp>
      <p:grpSp>
        <p:nvGrpSpPr>
          <p:cNvPr id="11" name="Group 10">
            <a:extLst>
              <a:ext uri="{FF2B5EF4-FFF2-40B4-BE49-F238E27FC236}">
                <a16:creationId xmlns:a16="http://schemas.microsoft.com/office/drawing/2014/main" id="{C13643C9-394B-BF49-9DD9-BF2893736854}"/>
              </a:ext>
            </a:extLst>
          </p:cNvPr>
          <p:cNvGrpSpPr/>
          <p:nvPr/>
        </p:nvGrpSpPr>
        <p:grpSpPr>
          <a:xfrm>
            <a:off x="4420081" y="3335957"/>
            <a:ext cx="3351834" cy="914400"/>
            <a:chOff x="4336109" y="3786418"/>
            <a:chExt cx="3351834" cy="914400"/>
          </a:xfrm>
        </p:grpSpPr>
        <p:pic>
          <p:nvPicPr>
            <p:cNvPr id="7" name="Picture 6">
              <a:extLst>
                <a:ext uri="{FF2B5EF4-FFF2-40B4-BE49-F238E27FC236}">
                  <a16:creationId xmlns:a16="http://schemas.microsoft.com/office/drawing/2014/main" id="{5098D174-9C0F-B14A-A31B-F21007C06B55}"/>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8" name="Picture 7">
              <a:extLst>
                <a:ext uri="{FF2B5EF4-FFF2-40B4-BE49-F238E27FC236}">
                  <a16:creationId xmlns:a16="http://schemas.microsoft.com/office/drawing/2014/main" id="{201D4E58-98B1-8147-83E0-27AE0681F5C3}"/>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0" name="Picture 9">
              <a:extLst>
                <a:ext uri="{FF2B5EF4-FFF2-40B4-BE49-F238E27FC236}">
                  <a16:creationId xmlns:a16="http://schemas.microsoft.com/office/drawing/2014/main" id="{19542024-A9DD-B64B-A592-D00537EA125A}"/>
                </a:ext>
              </a:extLst>
            </p:cNvPr>
            <p:cNvPicPr>
              <a:picLocks noChangeAspect="1"/>
            </p:cNvPicPr>
            <p:nvPr/>
          </p:nvPicPr>
          <p:blipFill>
            <a:blip r:embed="rId5"/>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283595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EB87-4E1F-334E-A979-2F6D3902BBB4}"/>
              </a:ext>
            </a:extLst>
          </p:cNvPr>
          <p:cNvSpPr>
            <a:spLocks noGrp="1"/>
          </p:cNvSpPr>
          <p:nvPr>
            <p:ph type="ctrTitle"/>
          </p:nvPr>
        </p:nvSpPr>
        <p:spPr>
          <a:xfrm>
            <a:off x="7142476" y="797001"/>
            <a:ext cx="4793361" cy="837089"/>
          </a:xfrm>
        </p:spPr>
        <p:txBody>
          <a:bodyPr>
            <a:noAutofit/>
          </a:bodyPr>
          <a:lstStyle/>
          <a:p>
            <a:pPr algn="l"/>
            <a:r>
              <a:rPr lang="en-US" sz="3600" dirty="0"/>
              <a:t>What is Azure Monitor?</a:t>
            </a:r>
          </a:p>
        </p:txBody>
      </p:sp>
      <p:sp>
        <p:nvSpPr>
          <p:cNvPr id="4" name="Text Placeholder 3">
            <a:extLst>
              <a:ext uri="{FF2B5EF4-FFF2-40B4-BE49-F238E27FC236}">
                <a16:creationId xmlns:a16="http://schemas.microsoft.com/office/drawing/2014/main" id="{1C24CF81-E4D1-E140-B2E4-25476871E31A}"/>
              </a:ext>
            </a:extLst>
          </p:cNvPr>
          <p:cNvSpPr>
            <a:spLocks noGrp="1"/>
          </p:cNvSpPr>
          <p:nvPr>
            <p:ph type="body" sz="quarter" idx="18"/>
          </p:nvPr>
        </p:nvSpPr>
        <p:spPr>
          <a:xfrm>
            <a:off x="7142476" y="1678603"/>
            <a:ext cx="4607560" cy="1750397"/>
          </a:xfrm>
        </p:spPr>
        <p:txBody>
          <a:bodyPr/>
          <a:lstStyle/>
          <a:p>
            <a:r>
              <a:rPr lang="en-US" dirty="0"/>
              <a:t>An Overview of the Service</a:t>
            </a:r>
          </a:p>
        </p:txBody>
      </p:sp>
      <p:pic>
        <p:nvPicPr>
          <p:cNvPr id="5" name="Picture 4" descr="A dining room table in front of a window&#10;&#10;Description automatically generated">
            <a:extLst>
              <a:ext uri="{FF2B5EF4-FFF2-40B4-BE49-F238E27FC236}">
                <a16:creationId xmlns:a16="http://schemas.microsoft.com/office/drawing/2014/main" id="{095EF7DF-AB68-48BF-A007-7342EF8D3294}"/>
              </a:ext>
            </a:extLst>
          </p:cNvPr>
          <p:cNvPicPr>
            <a:picLocks noChangeAspect="1"/>
          </p:cNvPicPr>
          <p:nvPr/>
        </p:nvPicPr>
        <p:blipFill>
          <a:blip r:embed="rId3"/>
          <a:stretch>
            <a:fillRect/>
          </a:stretch>
        </p:blipFill>
        <p:spPr>
          <a:xfrm flipH="1">
            <a:off x="-129810" y="0"/>
            <a:ext cx="9474740" cy="6965004"/>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Tree>
    <p:extLst>
      <p:ext uri="{BB962C8B-B14F-4D97-AF65-F5344CB8AC3E}">
        <p14:creationId xmlns:p14="http://schemas.microsoft.com/office/powerpoint/2010/main" val="195802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6B4DB4-5657-476F-8F03-0E07B06A10E3}"/>
              </a:ext>
            </a:extLst>
          </p:cNvPr>
          <p:cNvSpPr>
            <a:spLocks noGrp="1"/>
          </p:cNvSpPr>
          <p:nvPr>
            <p:ph type="ctrTitle"/>
          </p:nvPr>
        </p:nvSpPr>
        <p:spPr>
          <a:xfrm>
            <a:off x="838200" y="5529884"/>
            <a:ext cx="7719381" cy="1096331"/>
          </a:xfrm>
        </p:spPr>
        <p:txBody>
          <a:bodyPr vert="horz" lIns="91440" tIns="45720" rIns="91440" bIns="45720" rtlCol="0" anchor="ctr">
            <a:normAutofit/>
          </a:bodyPr>
          <a:lstStyle/>
          <a:p>
            <a:r>
              <a:rPr lang="en-US" sz="4400" kern="1200" dirty="0">
                <a:solidFill>
                  <a:schemeClr val="tx1"/>
                </a:solidFill>
                <a:latin typeface="+mj-lt"/>
                <a:ea typeface="+mj-ea"/>
                <a:cs typeface="+mj-cs"/>
              </a:rPr>
              <a:t>Azure Virtual Network</a:t>
            </a:r>
          </a:p>
        </p:txBody>
      </p:sp>
      <p:sp>
        <p:nvSpPr>
          <p:cNvPr id="36" name="Freeform: Shape 35">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0" name="Content Placeholder 1">
            <a:extLst>
              <a:ext uri="{FF2B5EF4-FFF2-40B4-BE49-F238E27FC236}">
                <a16:creationId xmlns:a16="http://schemas.microsoft.com/office/drawing/2014/main" id="{0C1C3947-293C-456C-9181-35D93AA22445}"/>
              </a:ext>
            </a:extLst>
          </p:cNvPr>
          <p:cNvGraphicFramePr>
            <a:graphicFrameLocks noGrp="1"/>
          </p:cNvGraphicFramePr>
          <p:nvPr>
            <p:ph idx="1"/>
            <p:extLst>
              <p:ext uri="{D42A27DB-BD31-4B8C-83A1-F6EECF244321}">
                <p14:modId xmlns:p14="http://schemas.microsoft.com/office/powerpoint/2010/main" val="3835618111"/>
              </p:ext>
            </p:extLst>
          </p:nvPr>
        </p:nvGraphicFramePr>
        <p:xfrm>
          <a:off x="838200" y="977764"/>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78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16B4DB4-5657-476F-8F03-0E07B06A10E3}"/>
              </a:ext>
            </a:extLst>
          </p:cNvPr>
          <p:cNvSpPr>
            <a:spLocks noGrp="1"/>
          </p:cNvSpPr>
          <p:nvPr>
            <p:ph type="ctr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Key Capabilities </a:t>
            </a:r>
            <a:br>
              <a:rPr lang="en-US" sz="2600" kern="1200">
                <a:solidFill>
                  <a:srgbClr val="FFFFFF"/>
                </a:solidFill>
                <a:latin typeface="+mj-lt"/>
                <a:ea typeface="+mj-ea"/>
                <a:cs typeface="+mj-cs"/>
              </a:rPr>
            </a:br>
            <a:r>
              <a:rPr lang="en-US" sz="2600" kern="1200">
                <a:solidFill>
                  <a:srgbClr val="FFFFFF"/>
                </a:solidFill>
                <a:latin typeface="+mj-lt"/>
                <a:ea typeface="+mj-ea"/>
                <a:cs typeface="+mj-cs"/>
              </a:rPr>
              <a:t>of Azure Networking</a:t>
            </a:r>
          </a:p>
        </p:txBody>
      </p:sp>
      <p:graphicFrame>
        <p:nvGraphicFramePr>
          <p:cNvPr id="5" name="Content Placeholder 1">
            <a:extLst>
              <a:ext uri="{FF2B5EF4-FFF2-40B4-BE49-F238E27FC236}">
                <a16:creationId xmlns:a16="http://schemas.microsoft.com/office/drawing/2014/main" id="{08F8ACA9-4DDD-412C-A8CE-55D99BD2F4FC}"/>
              </a:ext>
            </a:extLst>
          </p:cNvPr>
          <p:cNvGraphicFramePr>
            <a:graphicFrameLocks noGrp="1"/>
          </p:cNvGraphicFramePr>
          <p:nvPr>
            <p:ph idx="1"/>
            <p:extLst>
              <p:ext uri="{D42A27DB-BD31-4B8C-83A1-F6EECF244321}">
                <p14:modId xmlns:p14="http://schemas.microsoft.com/office/powerpoint/2010/main" val="2649334655"/>
              </p:ext>
            </p:extLst>
          </p:nvPr>
        </p:nvGraphicFramePr>
        <p:xfrm>
          <a:off x="3845975" y="486287"/>
          <a:ext cx="814513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331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DEF837-836C-495A-8961-BB74A72A5C3E}"/>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Azure Networking Overview</a:t>
            </a:r>
          </a:p>
        </p:txBody>
      </p:sp>
      <p:graphicFrame>
        <p:nvGraphicFramePr>
          <p:cNvPr id="5" name="Content Placeholder 1">
            <a:extLst>
              <a:ext uri="{FF2B5EF4-FFF2-40B4-BE49-F238E27FC236}">
                <a16:creationId xmlns:a16="http://schemas.microsoft.com/office/drawing/2014/main" id="{EFB3C4A1-9ED6-464E-BD69-0FB8C7849F35}"/>
              </a:ext>
            </a:extLst>
          </p:cNvPr>
          <p:cNvGraphicFramePr>
            <a:graphicFrameLocks noGrp="1"/>
          </p:cNvGraphicFramePr>
          <p:nvPr>
            <p:ph idx="1"/>
            <p:extLst>
              <p:ext uri="{D42A27DB-BD31-4B8C-83A1-F6EECF244321}">
                <p14:modId xmlns:p14="http://schemas.microsoft.com/office/powerpoint/2010/main" val="702700729"/>
              </p:ext>
            </p:extLst>
          </p:nvPr>
        </p:nvGraphicFramePr>
        <p:xfrm>
          <a:off x="838200" y="1647319"/>
          <a:ext cx="10515600" cy="3929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02297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EB87-4E1F-334E-A979-2F6D3902BBB4}"/>
              </a:ext>
            </a:extLst>
          </p:cNvPr>
          <p:cNvSpPr>
            <a:spLocks noGrp="1"/>
          </p:cNvSpPr>
          <p:nvPr>
            <p:ph type="ctrTitle"/>
          </p:nvPr>
        </p:nvSpPr>
        <p:spPr>
          <a:xfrm>
            <a:off x="7142476" y="797001"/>
            <a:ext cx="4793361" cy="837089"/>
          </a:xfrm>
        </p:spPr>
        <p:txBody>
          <a:bodyPr>
            <a:noAutofit/>
          </a:bodyPr>
          <a:lstStyle/>
          <a:p>
            <a:pPr algn="l"/>
            <a:r>
              <a:rPr lang="en-US" sz="3600" dirty="0"/>
              <a:t>Types of Resources</a:t>
            </a:r>
          </a:p>
        </p:txBody>
      </p:sp>
      <p:sp>
        <p:nvSpPr>
          <p:cNvPr id="4" name="Text Placeholder 3">
            <a:extLst>
              <a:ext uri="{FF2B5EF4-FFF2-40B4-BE49-F238E27FC236}">
                <a16:creationId xmlns:a16="http://schemas.microsoft.com/office/drawing/2014/main" id="{1C24CF81-E4D1-E140-B2E4-25476871E31A}"/>
              </a:ext>
            </a:extLst>
          </p:cNvPr>
          <p:cNvSpPr>
            <a:spLocks noGrp="1"/>
          </p:cNvSpPr>
          <p:nvPr>
            <p:ph type="body" sz="quarter" idx="18"/>
          </p:nvPr>
        </p:nvSpPr>
        <p:spPr>
          <a:xfrm>
            <a:off x="7142476" y="1678604"/>
            <a:ext cx="4607560" cy="837090"/>
          </a:xfrm>
        </p:spPr>
        <p:txBody>
          <a:bodyPr/>
          <a:lstStyle/>
          <a:p>
            <a:r>
              <a:rPr lang="en-US" dirty="0"/>
              <a:t>Find the networking product you need</a:t>
            </a:r>
          </a:p>
          <a:p>
            <a:endParaRPr lang="en-US" dirty="0"/>
          </a:p>
        </p:txBody>
      </p:sp>
      <p:pic>
        <p:nvPicPr>
          <p:cNvPr id="5" name="Picture 4" descr="A close up of text on a white surface&#10;&#10;Description automatically generated">
            <a:extLst>
              <a:ext uri="{FF2B5EF4-FFF2-40B4-BE49-F238E27FC236}">
                <a16:creationId xmlns:a16="http://schemas.microsoft.com/office/drawing/2014/main" id="{079C43A7-BA7E-45EF-907A-F13D1A03A6C2}"/>
              </a:ext>
            </a:extLst>
          </p:cNvPr>
          <p:cNvPicPr>
            <a:picLocks noChangeAspect="1"/>
          </p:cNvPicPr>
          <p:nvPr/>
        </p:nvPicPr>
        <p:blipFill>
          <a:blip r:embed="rId3"/>
          <a:stretch>
            <a:fillRect/>
          </a:stretch>
        </p:blipFill>
        <p:spPr>
          <a:xfrm flipH="1">
            <a:off x="-127002" y="0"/>
            <a:ext cx="9642959" cy="69723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Tree>
    <p:extLst>
      <p:ext uri="{BB962C8B-B14F-4D97-AF65-F5344CB8AC3E}">
        <p14:creationId xmlns:p14="http://schemas.microsoft.com/office/powerpoint/2010/main" val="212071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FB78FE-7A86-4F9D-A07F-E31600A63AB6}"/>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Networking in Azure</a:t>
            </a:r>
          </a:p>
        </p:txBody>
      </p:sp>
      <p:graphicFrame>
        <p:nvGraphicFramePr>
          <p:cNvPr id="5" name="Content Placeholder 1">
            <a:extLst>
              <a:ext uri="{FF2B5EF4-FFF2-40B4-BE49-F238E27FC236}">
                <a16:creationId xmlns:a16="http://schemas.microsoft.com/office/drawing/2014/main" id="{AA090394-A665-47D2-A61E-09B553D48E14}"/>
              </a:ext>
            </a:extLst>
          </p:cNvPr>
          <p:cNvGraphicFramePr>
            <a:graphicFrameLocks noGrp="1"/>
          </p:cNvGraphicFramePr>
          <p:nvPr>
            <p:ph idx="1"/>
            <p:extLst>
              <p:ext uri="{D42A27DB-BD31-4B8C-83A1-F6EECF244321}">
                <p14:modId xmlns:p14="http://schemas.microsoft.com/office/powerpoint/2010/main" val="38615109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14716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1">
            <a:extLst>
              <a:ext uri="{FF2B5EF4-FFF2-40B4-BE49-F238E27FC236}">
                <a16:creationId xmlns:a16="http://schemas.microsoft.com/office/drawing/2014/main" id="{974ACE11-88B1-4698-9384-5A8EA107A7C5}"/>
              </a:ext>
            </a:extLst>
          </p:cNvPr>
          <p:cNvGraphicFramePr>
            <a:graphicFrameLocks noGrp="1"/>
          </p:cNvGraphicFramePr>
          <p:nvPr>
            <p:ph idx="1"/>
            <p:extLst>
              <p:ext uri="{D42A27DB-BD31-4B8C-83A1-F6EECF244321}">
                <p14:modId xmlns:p14="http://schemas.microsoft.com/office/powerpoint/2010/main" val="4133047374"/>
              </p:ext>
            </p:extLst>
          </p:nvPr>
        </p:nvGraphicFramePr>
        <p:xfrm>
          <a:off x="405246" y="263951"/>
          <a:ext cx="11381508" cy="6334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696046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EFE857723182469A35CD031B4DA4C6" ma:contentTypeVersion="2" ma:contentTypeDescription="Create a new document." ma:contentTypeScope="" ma:versionID="5f70861de56d67f7852958ded4c9fe3c">
  <xsd:schema xmlns:xsd="http://www.w3.org/2001/XMLSchema" xmlns:xs="http://www.w3.org/2001/XMLSchema" xmlns:p="http://schemas.microsoft.com/office/2006/metadata/properties" xmlns:ns2="b1ebd4e5-18ff-4c8b-8ad3-bacc153b3378" targetNamespace="http://schemas.microsoft.com/office/2006/metadata/properties" ma:root="true" ma:fieldsID="92117cf33d922b6026d8de4397e3d07f" ns2:_="">
    <xsd:import namespace="b1ebd4e5-18ff-4c8b-8ad3-bacc153b337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ebd4e5-18ff-4c8b-8ad3-bacc153b3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53769A-7292-40A3-AA77-F986F2FC13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ebd4e5-18ff-4c8b-8ad3-bacc153b3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A712A25-1942-4886-8FC2-D6404FAA8680}">
  <ds:schemaRefs>
    <ds:schemaRef ds:uri="http://schemas.microsoft.com/sharepoint/v3/contenttype/forms"/>
  </ds:schemaRefs>
</ds:datastoreItem>
</file>

<file path=customXml/itemProps3.xml><?xml version="1.0" encoding="utf-8"?>
<ds:datastoreItem xmlns:ds="http://schemas.openxmlformats.org/officeDocument/2006/customXml" ds:itemID="{74048935-1BC0-4849-80C3-D2D9528FAA40}">
  <ds:schemaRefs>
    <ds:schemaRef ds:uri="b1ebd4e5-18ff-4c8b-8ad3-bacc153b3378"/>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270</TotalTime>
  <Words>5090</Words>
  <Application>Microsoft Office PowerPoint</Application>
  <PresentationFormat>Widescreen</PresentationFormat>
  <Paragraphs>635</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AvantGarde Bk BT Book</vt:lpstr>
      <vt:lpstr>AvantGarde Bk BT Demi</vt:lpstr>
      <vt:lpstr>Calibri</vt:lpstr>
      <vt:lpstr>Calibri Light</vt:lpstr>
      <vt:lpstr>Verdana</vt:lpstr>
      <vt:lpstr>Pragmatic Works</vt:lpstr>
      <vt:lpstr>Azure Networking</vt:lpstr>
      <vt:lpstr>Agenda</vt:lpstr>
      <vt:lpstr>What is Azure Monitor?</vt:lpstr>
      <vt:lpstr>Azure Virtual Network</vt:lpstr>
      <vt:lpstr>Key Capabilities  of Azure Networking</vt:lpstr>
      <vt:lpstr>Azure Networking Overview</vt:lpstr>
      <vt:lpstr>Types of Resources</vt:lpstr>
      <vt:lpstr>Networking in Azure</vt:lpstr>
      <vt:lpstr>PowerPoint Presentation</vt:lpstr>
      <vt:lpstr>Overview of Resources</vt:lpstr>
      <vt:lpstr>Content Delivery Network</vt:lpstr>
      <vt:lpstr>ExpressRoute</vt:lpstr>
      <vt:lpstr>Azure DNS</vt:lpstr>
      <vt:lpstr>Virtual Network</vt:lpstr>
      <vt:lpstr>Traffic Manager</vt:lpstr>
      <vt:lpstr>Load Balancer</vt:lpstr>
      <vt:lpstr>VPN Gateway</vt:lpstr>
      <vt:lpstr>Application Gateway</vt:lpstr>
      <vt:lpstr>Azure DDoS Protection</vt:lpstr>
      <vt:lpstr>Network Watcher</vt:lpstr>
      <vt:lpstr>Azure Firewall</vt:lpstr>
      <vt:lpstr>Virtual WAN</vt:lpstr>
      <vt:lpstr>Azure Front Door Service</vt:lpstr>
      <vt:lpstr>Respond</vt:lpstr>
      <vt:lpstr>Azure Monitor?</vt:lpstr>
      <vt:lpstr>Azure Advisor</vt:lpstr>
      <vt:lpstr>Next Steps: Azure Scaffold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Networking</dc:title>
  <dc:creator>Joshua Gural</dc:creator>
  <cp:lastModifiedBy>Karen Robito</cp:lastModifiedBy>
  <cp:revision>3</cp:revision>
  <dcterms:created xsi:type="dcterms:W3CDTF">2019-05-10T17:15:10Z</dcterms:created>
  <dcterms:modified xsi:type="dcterms:W3CDTF">2019-05-17T19:24:24Z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0x010100ABEFE857723182469A35CD031B4DA4C6</vt:lpwstr>
  </property>
</Properties>
</file>